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0" r:id="rId5"/>
    <p:sldId id="266" r:id="rId6"/>
    <p:sldId id="263" r:id="rId7"/>
    <p:sldId id="264" r:id="rId8"/>
    <p:sldId id="267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14DD-5803-4E1C-A238-0EE7D9600D5D}" type="datetimeFigureOut">
              <a:rPr lang="pl-PL" smtClean="0"/>
              <a:t>2021-10-14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9A4E-9F2E-49E5-BA57-0514845CE8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14DD-5803-4E1C-A238-0EE7D9600D5D}" type="datetimeFigureOut">
              <a:rPr lang="pl-PL" smtClean="0"/>
              <a:t>2021-10-14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9A4E-9F2E-49E5-BA57-0514845CE8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14DD-5803-4E1C-A238-0EE7D9600D5D}" type="datetimeFigureOut">
              <a:rPr lang="pl-PL" smtClean="0"/>
              <a:t>2021-10-14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9A4E-9F2E-49E5-BA57-0514845CE8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14DD-5803-4E1C-A238-0EE7D9600D5D}" type="datetimeFigureOut">
              <a:rPr lang="pl-PL" smtClean="0"/>
              <a:t>2021-10-14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9A4E-9F2E-49E5-BA57-0514845CE8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14DD-5803-4E1C-A238-0EE7D9600D5D}" type="datetimeFigureOut">
              <a:rPr lang="pl-PL" smtClean="0"/>
              <a:t>2021-10-14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9A4E-9F2E-49E5-BA57-0514845CE8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14DD-5803-4E1C-A238-0EE7D9600D5D}" type="datetimeFigureOut">
              <a:rPr lang="pl-PL" smtClean="0"/>
              <a:t>2021-10-14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9A4E-9F2E-49E5-BA57-0514845CE8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14DD-5803-4E1C-A238-0EE7D9600D5D}" type="datetimeFigureOut">
              <a:rPr lang="pl-PL" smtClean="0"/>
              <a:t>2021-10-14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9A4E-9F2E-49E5-BA57-0514845CE8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14DD-5803-4E1C-A238-0EE7D9600D5D}" type="datetimeFigureOut">
              <a:rPr lang="pl-PL" smtClean="0"/>
              <a:t>2021-10-14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9A4E-9F2E-49E5-BA57-0514845CE8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14DD-5803-4E1C-A238-0EE7D9600D5D}" type="datetimeFigureOut">
              <a:rPr lang="pl-PL" smtClean="0"/>
              <a:t>2021-10-14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9A4E-9F2E-49E5-BA57-0514845CE8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14DD-5803-4E1C-A238-0EE7D9600D5D}" type="datetimeFigureOut">
              <a:rPr lang="pl-PL" smtClean="0"/>
              <a:t>2021-10-14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9A4E-9F2E-49E5-BA57-0514845CE8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14DD-5803-4E1C-A238-0EE7D9600D5D}" type="datetimeFigureOut">
              <a:rPr lang="pl-PL" smtClean="0"/>
              <a:t>2021-10-14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9A4E-9F2E-49E5-BA57-0514845CE84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14DD-5803-4E1C-A238-0EE7D9600D5D}" type="datetimeFigureOut">
              <a:rPr lang="pl-PL" smtClean="0"/>
              <a:t>2021-10-14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9A4E-9F2E-49E5-BA57-0514845CE84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outu.be/9czcMjDKyf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5p.pistacja.tv/wp-admin/admin-ajax.php?action=h5p_embed&amp;id=38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Io9uIOcaxj4wceRjOrSIq2K_R6lpCO0WADpn1MJUq5I/edit?usp=shar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iRHOXTdOHzghs5Dd7tRImzXpdedqfrV7_nULTtXzGY4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DORADZTWO ZAWODOWE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Klasy 8</a:t>
            </a:r>
          </a:p>
          <a:p>
            <a:r>
              <a:rPr lang="pl-PL" dirty="0" smtClean="0"/>
              <a:t>KOMPETENCJE MIĘKKIE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Kompetencje twarde i miękkie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/>
              <a:t>Kompetencje twarde</a:t>
            </a:r>
            <a:r>
              <a:rPr lang="pl-PL" dirty="0"/>
              <a:t> 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    to </a:t>
            </a:r>
            <a:r>
              <a:rPr lang="pl-PL" dirty="0"/>
              <a:t>wiedza i umiejętności, które pozwalają wykonywać obowiązki na danym stanowisku. Kompetencje twarde można zmierzyć. Najczęściej potwierdzane są one dokumentami (np. prawo jazdy, certyfikat, świadectwo).</a:t>
            </a:r>
          </a:p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b="1" dirty="0"/>
              <a:t>Kompetencje miękkie</a:t>
            </a:r>
            <a:r>
              <a:rPr lang="pl-PL" dirty="0"/>
              <a:t> 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     to </a:t>
            </a:r>
            <a:r>
              <a:rPr lang="pl-PL" dirty="0"/>
              <a:t>umiejętności osobiste i interpersonalne. Określają m.in. to, jak się zachowujemy, jak organizujemy swoją pracę, jak integrujemy się z innymi ludźmi. Podnoszą wartość na rynku pracy i ułatwiają wykonywanie codziennych obowiązków.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 algn="ctr">
              <a:buNone/>
            </a:pPr>
            <a:r>
              <a:rPr lang="pl-PL" dirty="0" smtClean="0">
                <a:hlinkClick r:id="rId2"/>
              </a:rPr>
              <a:t>kompetencje miękkie</a:t>
            </a:r>
            <a:endParaRPr lang="pl-PL" dirty="0"/>
          </a:p>
        </p:txBody>
      </p:sp>
      <p:pic>
        <p:nvPicPr>
          <p:cNvPr id="4" name="Symbol zastępczy zawartości 3" descr="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60648"/>
            <a:ext cx="5273040" cy="16306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KOMPETENCJE TWARDE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Znajomość określonego oprogramowania (np. </a:t>
            </a:r>
            <a:r>
              <a:rPr lang="pl-PL" dirty="0" err="1"/>
              <a:t>Adobe</a:t>
            </a:r>
            <a:r>
              <a:rPr lang="pl-PL" dirty="0"/>
              <a:t> </a:t>
            </a:r>
            <a:r>
              <a:rPr lang="pl-PL" dirty="0" err="1"/>
              <a:t>Photoshop</a:t>
            </a:r>
            <a:r>
              <a:rPr lang="pl-PL" dirty="0"/>
              <a:t>)</a:t>
            </a:r>
          </a:p>
          <a:p>
            <a:r>
              <a:rPr lang="pl-PL" dirty="0"/>
              <a:t>Szybkie pisanie na klawiaturze</a:t>
            </a:r>
          </a:p>
          <a:p>
            <a:r>
              <a:rPr lang="pl-PL" dirty="0"/>
              <a:t>Znajomość języka obcego</a:t>
            </a:r>
          </a:p>
          <a:p>
            <a:r>
              <a:rPr lang="pl-PL" dirty="0"/>
              <a:t>Certyfikat wydany przez instytucję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KOMPETENCJE MIĘKKIE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Empatia</a:t>
            </a:r>
          </a:p>
          <a:p>
            <a:r>
              <a:rPr lang="pl-PL" dirty="0"/>
              <a:t>Cierpliwość</a:t>
            </a:r>
          </a:p>
          <a:p>
            <a:r>
              <a:rPr lang="pl-PL" dirty="0"/>
              <a:t>Rozwiązywanie problemów</a:t>
            </a:r>
          </a:p>
          <a:p>
            <a:r>
              <a:rPr lang="pl-PL" dirty="0"/>
              <a:t>Komunikacja</a:t>
            </a:r>
          </a:p>
          <a:p>
            <a:r>
              <a:rPr lang="pl-PL" dirty="0"/>
              <a:t>Zarządzanie czasem</a:t>
            </a:r>
          </a:p>
          <a:p>
            <a:r>
              <a:rPr lang="pl-PL" dirty="0" smtClean="0"/>
              <a:t>Odporność na stres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KOMPETEMCJE MIĘKKIE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Umiejętności osobiste </a:t>
            </a:r>
          </a:p>
          <a:p>
            <a:r>
              <a:rPr lang="pl-PL" sz="1700" dirty="0" smtClean="0"/>
              <a:t>– czyli </a:t>
            </a:r>
            <a:r>
              <a:rPr lang="pl-PL" sz="1700" dirty="0"/>
              <a:t>wszystko co dotyczy Ciebie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pl-PL" dirty="0" smtClean="0"/>
              <a:t>zarządzanie sobą w czasie</a:t>
            </a:r>
          </a:p>
          <a:p>
            <a:pPr fontAlgn="base"/>
            <a:r>
              <a:rPr lang="pl-PL" dirty="0" smtClean="0"/>
              <a:t>inteligencja emocjonalna</a:t>
            </a:r>
          </a:p>
          <a:p>
            <a:pPr fontAlgn="base"/>
            <a:r>
              <a:rPr lang="pl-PL" dirty="0" err="1" smtClean="0"/>
              <a:t>samomotywacja</a:t>
            </a:r>
            <a:r>
              <a:rPr lang="pl-PL" dirty="0" smtClean="0"/>
              <a:t> (motywacja 3.0)</a:t>
            </a:r>
          </a:p>
          <a:p>
            <a:pPr fontAlgn="base"/>
            <a:r>
              <a:rPr lang="pl-PL" dirty="0" smtClean="0"/>
              <a:t>asertywność</a:t>
            </a:r>
          </a:p>
          <a:p>
            <a:pPr fontAlgn="base"/>
            <a:r>
              <a:rPr lang="pl-PL" dirty="0" smtClean="0"/>
              <a:t>kreatywność (twórcze myślenie)</a:t>
            </a:r>
          </a:p>
          <a:p>
            <a:pPr fontAlgn="base"/>
            <a:r>
              <a:rPr lang="pl-PL" dirty="0" smtClean="0"/>
              <a:t>radzenie sobie ze stresem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175447" cy="762099"/>
          </a:xfrm>
        </p:spPr>
        <p:txBody>
          <a:bodyPr>
            <a:normAutofit fontScale="55000" lnSpcReduction="20000"/>
          </a:bodyPr>
          <a:lstStyle/>
          <a:p>
            <a:r>
              <a:rPr lang="pl-PL" sz="4000" dirty="0"/>
              <a:t>Umiejętności </a:t>
            </a:r>
            <a:r>
              <a:rPr lang="pl-PL" sz="4000" dirty="0" smtClean="0"/>
              <a:t>interpersonalne</a:t>
            </a:r>
          </a:p>
          <a:p>
            <a:r>
              <a:rPr lang="pl-PL" dirty="0" smtClean="0"/>
              <a:t> </a:t>
            </a:r>
            <a:r>
              <a:rPr lang="pl-PL" dirty="0"/>
              <a:t>– czyli wszystko co robisz w komunikacji z innymi ludźmi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pl-PL" dirty="0" smtClean="0"/>
              <a:t>motywowanie innych do pracy</a:t>
            </a:r>
          </a:p>
          <a:p>
            <a:pPr fontAlgn="base"/>
            <a:r>
              <a:rPr lang="pl-PL" dirty="0" smtClean="0"/>
              <a:t>współpraca w zespole</a:t>
            </a:r>
          </a:p>
          <a:p>
            <a:pPr fontAlgn="base"/>
            <a:r>
              <a:rPr lang="pl-PL" dirty="0" smtClean="0"/>
              <a:t>delegowanie zadań</a:t>
            </a:r>
          </a:p>
          <a:p>
            <a:pPr fontAlgn="base"/>
            <a:r>
              <a:rPr lang="pl-PL" dirty="0" smtClean="0"/>
              <a:t>zdolności perswazji i negocjacji</a:t>
            </a:r>
          </a:p>
          <a:p>
            <a:pPr fontAlgn="base"/>
            <a:r>
              <a:rPr lang="pl-PL" dirty="0" smtClean="0"/>
              <a:t>rozwiązywanie konfliktów</a:t>
            </a:r>
          </a:p>
          <a:p>
            <a:pPr fontAlgn="base"/>
            <a:r>
              <a:rPr lang="pl-PL" dirty="0" smtClean="0"/>
              <a:t>krytyczne myślenie</a:t>
            </a:r>
          </a:p>
          <a:p>
            <a:pPr fontAlgn="base"/>
            <a:r>
              <a:rPr lang="pl-PL" dirty="0" smtClean="0"/>
              <a:t>autoprezentacja</a:t>
            </a:r>
          </a:p>
          <a:p>
            <a:pPr fontAlgn="base"/>
            <a:r>
              <a:rPr lang="pl-PL" dirty="0" smtClean="0"/>
              <a:t>przywództwo</a:t>
            </a:r>
          </a:p>
          <a:p>
            <a:pPr fontAlgn="base"/>
            <a:r>
              <a:rPr lang="pl-PL" dirty="0" smtClean="0"/>
              <a:t>umiejętność komunikacji werbalnej i niewerbalnej (komunikacja międzyludzka)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algn="ctr">
              <a:buNone/>
            </a:pPr>
            <a:r>
              <a:rPr lang="pl-PL" dirty="0" smtClean="0">
                <a:hlinkClick r:id="rId2"/>
              </a:rPr>
              <a:t>Czy wiesz która to kompetencja miękka?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Jakie masz kompetencje?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 algn="ctr">
              <a:buNone/>
            </a:pPr>
            <a:r>
              <a:rPr lang="pl-PL" dirty="0" smtClean="0">
                <a:hlinkClick r:id="rId2"/>
              </a:rPr>
              <a:t>wspólna prezentacja 5 top kompetencji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</a:t>
            </a:r>
            <a:r>
              <a:rPr lang="pl-PL" dirty="0" smtClean="0"/>
              <a:t>ompetencje miękkie przydają się w każdym zawodzie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Ćwiczenie:</a:t>
            </a:r>
          </a:p>
          <a:p>
            <a:pPr algn="ctr">
              <a:buNone/>
            </a:pPr>
            <a:r>
              <a:rPr lang="pl-PL" dirty="0" smtClean="0">
                <a:hlinkClick r:id="rId2"/>
              </a:rPr>
              <a:t>https://docs.google.com/presentation/d/1iRHOXTdOHzghs5Dd7tRImzXpdedqfrV7_nULTtXzGY4/edit?usp=sharing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150</Words>
  <Application>Microsoft Office PowerPoint</Application>
  <PresentationFormat>Pokaz na ekranie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DORADZTWO ZAWODOWE</vt:lpstr>
      <vt:lpstr>Kompetencje twarde i miękkie </vt:lpstr>
      <vt:lpstr>Slajd 3</vt:lpstr>
      <vt:lpstr>?</vt:lpstr>
      <vt:lpstr>KOMPETEMCJE MIĘKKIE</vt:lpstr>
      <vt:lpstr>ĆWICZENIE</vt:lpstr>
      <vt:lpstr>Jakie masz kompetencje?</vt:lpstr>
      <vt:lpstr>Kompetencje miękkie przydają się w każdym zawodzie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DORADZTWO ZAWODOWE</dc:title>
  <dc:creator>Kasia Obuchowicz</dc:creator>
  <cp:lastModifiedBy>Kasia Obuchowicz</cp:lastModifiedBy>
  <cp:revision>2</cp:revision>
  <dcterms:created xsi:type="dcterms:W3CDTF">2021-10-14T19:09:11Z</dcterms:created>
  <dcterms:modified xsi:type="dcterms:W3CDTF">2021-10-14T20:25:22Z</dcterms:modified>
</cp:coreProperties>
</file>