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5" r:id="rId5"/>
    <p:sldId id="266" r:id="rId6"/>
    <p:sldId id="273" r:id="rId7"/>
    <p:sldId id="274" r:id="rId8"/>
    <p:sldId id="267" r:id="rId9"/>
    <p:sldId id="268" r:id="rId10"/>
    <p:sldId id="269" r:id="rId11"/>
    <p:sldId id="270" r:id="rId12"/>
    <p:sldId id="272" r:id="rId13"/>
    <p:sldId id="276" r:id="rId14"/>
    <p:sldId id="279" r:id="rId15"/>
    <p:sldId id="278" r:id="rId16"/>
    <p:sldId id="280" r:id="rId17"/>
    <p:sldId id="281" r:id="rId18"/>
    <p:sldId id="284" r:id="rId19"/>
    <p:sldId id="282" r:id="rId20"/>
    <p:sldId id="283" r:id="rId21"/>
    <p:sldId id="263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3F16-20B3-432A-8B7A-665B379F0439}" type="datetimeFigureOut">
              <a:rPr lang="pl-PL" smtClean="0"/>
              <a:pPr/>
              <a:t>14.04.2022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517EF-CBF0-46AB-8602-FA6845E598F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otoomnia.com - Prosty Niebieski Gradient Tło do prezentacj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42481" y="0"/>
            <a:ext cx="9188255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" name="Obraz 1" descr="C:\Users\Anna\Desktop\7 kwietnia - Światowy Dzień Zdrowia -czwartek\whd_a3-poster_black-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000240"/>
            <a:ext cx="3500462" cy="45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C:\Users\Anna\Desktop\7 kwietnia - Światowy Dzień Zdrowia -czwartek\whd_a3-poster_white-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00240"/>
            <a:ext cx="3429024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500034" y="285728"/>
            <a:ext cx="8429684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7 kwietnia </a:t>
            </a: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2022</a:t>
            </a:r>
          </a:p>
          <a:p>
            <a:pPr algn="ctr"/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ŚWIATOWY DZIEŃ ZDROWIA</a:t>
            </a:r>
          </a:p>
          <a:p>
            <a:pPr algn="ctr"/>
            <a:endParaRPr lang="pl-PL" sz="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Żyj 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zdrowo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 i 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k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o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l</a:t>
            </a:r>
            <a:r>
              <a:rPr lang="pl-PL" sz="36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o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r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o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w</a:t>
            </a:r>
            <a:r>
              <a:rPr lang="pl-PL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o 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66" charset="0"/>
                <a:cs typeface="Arial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13049" r="208"/>
          <a:stretch>
            <a:fillRect/>
          </a:stretch>
        </p:blipFill>
        <p:spPr bwMode="auto">
          <a:xfrm rot="10800000" flipV="1"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" name="Obraz 2" descr="C:\Users\Anna\Desktop\7 kwietnia - Światowy Dzień Zdrowia -czwartek\zdjęcia ze śniadania\20220407_084618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3643314"/>
            <a:ext cx="4714876" cy="300039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7 kwietnia - Światowy Dzień Zdrowia -czwartek\zdjęcia ze śniadania\20220407_084623(1).jpg"/>
          <p:cNvPicPr/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786314" y="3643314"/>
            <a:ext cx="4357686" cy="300039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7 kwietnia - Światowy Dzień Zdrowia -czwartek\zdjęcia ze śniadania\20220407_083951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285984" y="142852"/>
            <a:ext cx="4429124" cy="342902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0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357158" y="0"/>
            <a:ext cx="8501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Gry  planszowe</a:t>
            </a:r>
          </a:p>
        </p:txBody>
      </p:sp>
      <p:pic>
        <p:nvPicPr>
          <p:cNvPr id="4" name="Obraz 3" descr="C:\Users\Anna\Desktop\7 kwietnia - Światowy Dzień Zdrowia -czwartek\zdjęcia ze śniadania\20220407_093144.jpg"/>
          <p:cNvPicPr/>
          <p:nvPr/>
        </p:nvPicPr>
        <p:blipFill>
          <a:blip r:embed="rId3" cstate="print"/>
          <a:srcRect l="6060" t="2174" r="19697"/>
          <a:stretch>
            <a:fillRect/>
          </a:stretch>
        </p:blipFill>
        <p:spPr bwMode="auto">
          <a:xfrm>
            <a:off x="0" y="928670"/>
            <a:ext cx="2928926" cy="271464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7 kwietnia - Światowy Dzień Zdrowia -czwartek\zdjęcia ze śniadania\20220407_093220.jpg"/>
          <p:cNvPicPr/>
          <p:nvPr/>
        </p:nvPicPr>
        <p:blipFill>
          <a:blip r:embed="rId4" cstate="print"/>
          <a:srcRect r="8771"/>
          <a:stretch>
            <a:fillRect/>
          </a:stretch>
        </p:blipFill>
        <p:spPr bwMode="auto">
          <a:xfrm flipH="1">
            <a:off x="6215074" y="3929066"/>
            <a:ext cx="2928926" cy="264320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7 kwietnia - Światowy Dzień Zdrowia -czwartek\zdjęcia ze śniadania\20220407_0933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770" y="928670"/>
            <a:ext cx="6072230" cy="278608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7 kwietnia - Światowy Dzień Zdrowia -czwartek\zdjęcia ze śniadania\20220407_0932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29066"/>
            <a:ext cx="3000364" cy="250033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7 kwietnia - Światowy Dzień Zdrowia -czwartek\zdjęcia ze śniadania\20220407_0932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000504"/>
            <a:ext cx="2928958" cy="228601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7855" r="208"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1142976" y="0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Zabawy ruchowe </a:t>
            </a:r>
          </a:p>
        </p:txBody>
      </p:sp>
      <p:pic>
        <p:nvPicPr>
          <p:cNvPr id="5" name="Obraz 4" descr="C:\Users\Anna\Desktop\7 kwietnia - Światowy Dzień Zdrowia -czwartek\zdjęcia ze śniadania\20220407_0954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857232"/>
            <a:ext cx="2786082" cy="221457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7 kwietnia - Światowy Dzień Zdrowia -czwartek\zdjęcia ze śniadania\20220407_095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2714612" cy="221457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7 kwietnia - Światowy Dzień Zdrowia -czwartek\zdjęcia ze śniadania\20220407_095449.jpg"/>
          <p:cNvPicPr/>
          <p:nvPr/>
        </p:nvPicPr>
        <p:blipFill>
          <a:blip r:embed="rId5" cstate="print"/>
          <a:srcRect t="1958" r="11941" b="7690"/>
          <a:stretch>
            <a:fillRect/>
          </a:stretch>
        </p:blipFill>
        <p:spPr bwMode="auto">
          <a:xfrm>
            <a:off x="6072198" y="857232"/>
            <a:ext cx="2857520" cy="221457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7 kwietnia - Światowy Dzień Zdrowia -czwartek\zdjęcia ze śniadania\20220407_095549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7562"/>
            <a:ext cx="4286248" cy="328614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7 kwietnia - Światowy Dzień Zdrowia -czwartek\zdjęcia ze śniadania\20220407_10024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3357562"/>
            <a:ext cx="4714876" cy="328614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2571736" y="0"/>
            <a:ext cx="3786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Puzzle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Obraz 3" descr="C:\Users\Anna\Desktop\7 kwietnia - Światowy Dzień Zdrowia -czwartek\zdjęcia ze śniadania\20220407_110703.jpg"/>
          <p:cNvPicPr/>
          <p:nvPr/>
        </p:nvPicPr>
        <p:blipFill>
          <a:blip r:embed="rId3" cstate="print"/>
          <a:srcRect t="4762" r="9092"/>
          <a:stretch>
            <a:fillRect/>
          </a:stretch>
        </p:blipFill>
        <p:spPr bwMode="auto">
          <a:xfrm>
            <a:off x="714348" y="571480"/>
            <a:ext cx="3786182" cy="3071834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7 kwietnia - Światowy Dzień Zdrowia -czwartek\zdjęcia ze śniadania\20220407_110712.jpg"/>
          <p:cNvPicPr/>
          <p:nvPr/>
        </p:nvPicPr>
        <p:blipFill>
          <a:blip r:embed="rId4" cstate="print"/>
          <a:srcRect l="5357" t="2484" r="1785"/>
          <a:stretch>
            <a:fillRect/>
          </a:stretch>
        </p:blipFill>
        <p:spPr bwMode="auto">
          <a:xfrm>
            <a:off x="4643438" y="571480"/>
            <a:ext cx="3929090" cy="3071834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7 kwietnia - Światowy Dzień Zdrowia -czwartek\zdjęcia ze śniadania\20220407_105513(1).jpg"/>
          <p:cNvPicPr/>
          <p:nvPr/>
        </p:nvPicPr>
        <p:blipFill>
          <a:blip r:embed="rId5" cstate="print"/>
          <a:srcRect l="3458" t="9387" r="9895"/>
          <a:stretch>
            <a:fillRect/>
          </a:stretch>
        </p:blipFill>
        <p:spPr bwMode="auto">
          <a:xfrm>
            <a:off x="642910" y="3786190"/>
            <a:ext cx="3929090" cy="307181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Obraz 6" descr="C:\Users\Anna\Desktop\7 kwietnia - Światowy Dzień Zdrowia -czwartek\zdjęcia ze śniadania\20220407_105526(1).jpg"/>
          <p:cNvPicPr/>
          <p:nvPr/>
        </p:nvPicPr>
        <p:blipFill>
          <a:blip r:embed="rId6" cstate="print"/>
          <a:srcRect l="5947" t="2669" r="5008"/>
          <a:stretch>
            <a:fillRect/>
          </a:stretch>
        </p:blipFill>
        <p:spPr bwMode="auto">
          <a:xfrm>
            <a:off x="4786314" y="3714752"/>
            <a:ext cx="3714776" cy="3143248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Obraz 3" descr="C:\Users\Anna\Desktop\7 kwietnia - Światowy Dzień Zdrowia -czwartek\zdjęcia ze śniadania\20220407_1104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35004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Obraz 4" descr="C:\Users\Anna\Desktop\7 kwietnia - Światowy Dzień Zdrowia -czwartek\zdjęcia ze śniadania\20220407_1104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500438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7 kwietnia - Światowy Dzień Zdrowia -czwartek\zdjęcia ze śniadania\20220407_105851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290"/>
            <a:ext cx="4643438" cy="3214710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7 kwietnia - Światowy Dzień Zdrowia -czwartek\zdjęcia ze śniadania\20220407_111115.jpg"/>
          <p:cNvPicPr/>
          <p:nvPr/>
        </p:nvPicPr>
        <p:blipFill>
          <a:blip r:embed="rId6"/>
          <a:srcRect t="3774" r="-29"/>
          <a:stretch>
            <a:fillRect/>
          </a:stretch>
        </p:blipFill>
        <p:spPr bwMode="auto">
          <a:xfrm>
            <a:off x="4857752" y="3643314"/>
            <a:ext cx="4286248" cy="321468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" name="Obraz 5" descr="6,800 Książka Kucharska Grafika Wektorowa, Clipartów i Ilustracji - 123R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857364"/>
            <a:ext cx="5000660" cy="474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85720" y="428604"/>
            <a:ext cx="837081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400" b="1" i="0" u="none" strike="noStrike" spc="50" normalizeH="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66" charset="0"/>
                <a:ea typeface="Calibri" pitchFamily="34" charset="0"/>
                <a:cs typeface="Times New Roman" pitchFamily="18" charset="0"/>
              </a:rPr>
              <a:t>Wirtualna Książka Kulinarna</a:t>
            </a:r>
            <a:endParaRPr kumimoji="0" lang="pl-PL" sz="4000" b="1" i="0" u="none" strike="noStrike" spc="50" normalizeH="0" baseline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Obraz 6" descr="C:\Users\Anna\Desktop\20220330_1151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2214578" cy="278608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85720" y="4143380"/>
            <a:ext cx="22145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66" charset="0"/>
                <a:ea typeface="Calibri" pitchFamily="34" charset="0"/>
                <a:cs typeface="Times New Roman" pitchFamily="18" charset="0"/>
              </a:rPr>
              <a:t>Oliwka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Obraz 13" descr="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428868"/>
            <a:ext cx="304800" cy="304800"/>
          </a:xfrm>
          <a:prstGeom prst="rect">
            <a:avLst/>
          </a:prstGeom>
          <a:noFill/>
        </p:spPr>
      </p:pic>
      <p:pic>
        <p:nvPicPr>
          <p:cNvPr id="5126" name="Obraz 3" descr="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1428736"/>
            <a:ext cx="304800" cy="304800"/>
          </a:xfrm>
          <a:prstGeom prst="rect">
            <a:avLst/>
          </a:prstGeom>
          <a:noFill/>
        </p:spPr>
      </p:pic>
      <p:pic>
        <p:nvPicPr>
          <p:cNvPr id="5125" name="Obraz 4" descr="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1714488"/>
            <a:ext cx="304800" cy="304800"/>
          </a:xfrm>
          <a:prstGeom prst="rect">
            <a:avLst/>
          </a:prstGeom>
          <a:noFill/>
        </p:spPr>
      </p:pic>
      <p:pic>
        <p:nvPicPr>
          <p:cNvPr id="5124" name="Obraz 5" descr="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1500174"/>
            <a:ext cx="304800" cy="304800"/>
          </a:xfrm>
          <a:prstGeom prst="rect">
            <a:avLst/>
          </a:prstGeom>
          <a:noFill/>
        </p:spPr>
      </p:pic>
      <p:pic>
        <p:nvPicPr>
          <p:cNvPr id="5123" name="Obraz 6" descr="🍇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94" y="1928802"/>
            <a:ext cx="304800" cy="304800"/>
          </a:xfrm>
          <a:prstGeom prst="rect">
            <a:avLst/>
          </a:prstGeom>
          <a:noFill/>
        </p:spPr>
      </p:pic>
      <p:pic>
        <p:nvPicPr>
          <p:cNvPr id="5122" name="Obraz 7" descr="🍊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6380" y="1000108"/>
            <a:ext cx="304800" cy="304800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500298" y="571480"/>
            <a:ext cx="3786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Sałatka owocowa z kiwi</a:t>
            </a:r>
            <a:endParaRPr kumimoji="0" lang="pl-PL" sz="32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714612" y="785794"/>
            <a:ext cx="6429388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Składniki: </a:t>
            </a: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 gruszka </a:t>
            </a: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 pomarańcza </a:t>
            </a: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 jabłko (duże) </a:t>
            </a: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kiwi </a:t>
            </a: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banany,</a:t>
            </a: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winogrona zielone (ok.30dkg)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Spos</a:t>
            </a:r>
            <a:r>
              <a:rPr kumimoji="0" lang="pl-PL" sz="2000" b="0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pl-PL" sz="2000" b="0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 przygotowania:</a:t>
            </a:r>
            <a:endParaRPr kumimoji="0" lang="pl-PL" sz="11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Przed przystąpieniem do przygotowywania sałatki myjemy owoce. Następnie jabłka, banany, gruszkę</a:t>
            </a:r>
            <a:br>
              <a:rPr kumimoji="0" lang="pl-PL" sz="2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 kiwi obieramy ze sk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rek. Owoce kroimy w kostkę. Pomarańczę dzielimy na małe cząstki. Winogrona kroimy na poł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wki. Wszystkie owoce wkładamy do salaterki. Odstawiamy je na 20 minut, by sałatka nabrała smaku, a owoce puściły soki.</a:t>
            </a:r>
            <a:endParaRPr kumimoji="0" lang="pl-PL" sz="32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278605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Obraz 16" descr="C:\Users\Anna\Downloads\received_382058193768953.jpeg"/>
          <p:cNvPicPr/>
          <p:nvPr/>
        </p:nvPicPr>
        <p:blipFill>
          <a:blip r:embed="rId10">
            <a:lum contrast="10000"/>
          </a:blip>
          <a:srcRect t="28691" r="-231" b="23339"/>
          <a:stretch>
            <a:fillRect/>
          </a:stretch>
        </p:blipFill>
        <p:spPr bwMode="auto">
          <a:xfrm>
            <a:off x="6143636" y="285728"/>
            <a:ext cx="2786082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0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714348" y="4357694"/>
            <a:ext cx="1676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err="1">
                <a:solidFill>
                  <a:srgbClr val="FF0000"/>
                </a:solidFill>
                <a:latin typeface="Segoe Script" pitchFamily="66" charset="0"/>
                <a:ea typeface="Segoe UI Symbol" pitchFamily="34" charset="0"/>
              </a:rPr>
              <a:t>Igorek</a:t>
            </a:r>
            <a:endParaRPr lang="pl-PL" sz="3200" dirty="0">
              <a:solidFill>
                <a:srgbClr val="FF0000"/>
              </a:solidFill>
              <a:latin typeface="Segoe Script" pitchFamily="66" charset="0"/>
              <a:ea typeface="Segoe UI Symbol" pitchFamily="34" charset="0"/>
            </a:endParaRPr>
          </a:p>
        </p:txBody>
      </p:sp>
      <p:pic>
        <p:nvPicPr>
          <p:cNvPr id="4" name="Obraz 3" descr="C:\Users\Anna\Desktop\277249416_506609154301474_5892460306530045451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2357454" cy="242889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928926" y="428604"/>
            <a:ext cx="6000792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Trójbarwny koktajl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2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Składniki:</a:t>
            </a:r>
            <a:endParaRPr kumimoji="0" lang="pl-PL" sz="1400" b="0" i="0" u="sng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1 banan,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2 kiwi,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garść mrożonych </a:t>
            </a:r>
            <a:b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    truskawek, malin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 lub borówek,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Cukier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l-PL" sz="2400" dirty="0">
              <a:solidFill>
                <a:srgbClr val="FFC00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u="sng" dirty="0">
                <a:solidFill>
                  <a:srgbClr val="FFC000"/>
                </a:solidFill>
                <a:ea typeface="Times New Roman" pitchFamily="18" charset="0"/>
                <a:cs typeface="Arial" pitchFamily="34" charset="0"/>
              </a:rPr>
              <a:t>Sposób przygotowania:</a:t>
            </a:r>
            <a:endParaRPr lang="pl-PL" sz="1200" dirty="0">
              <a:solidFill>
                <a:srgbClr val="FFC000"/>
              </a:solidFill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Banana i kiwi obieramy. Każdy składnik osobno    </a:t>
            </a:r>
            <a:r>
              <a:rPr kumimoji="0" lang="pl-PL" sz="2400" b="0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blendujemy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, dosładzamy do smaku  </a:t>
            </a:r>
            <a:b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i wlewamy warstwami do szklanki – gotowe.</a:t>
            </a:r>
            <a:endParaRPr kumimoji="0" lang="pl-PL" sz="40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8125"/>
          <a:stretch>
            <a:fillRect/>
          </a:stretch>
        </p:blipFill>
        <p:spPr bwMode="auto">
          <a:xfrm>
            <a:off x="5572132" y="1142984"/>
            <a:ext cx="3286148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57158" y="1071546"/>
            <a:ext cx="4929222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1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Pieczone jabłka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Składniki:</a:t>
            </a:r>
            <a:endParaRPr kumimoji="0" lang="pl-PL" sz="1400" b="0" i="0" u="sng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kilka jabłek (najlepiej odmiany zimowej),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Cynamon</a:t>
            </a: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u="sng" dirty="0">
                <a:solidFill>
                  <a:srgbClr val="FFC000"/>
                </a:solidFill>
                <a:cs typeface="Times New Roman" pitchFamily="18" charset="0"/>
              </a:rPr>
              <a:t>Sposób przygotowania:</a:t>
            </a:r>
            <a:endParaRPr kumimoji="0" lang="pl-PL" sz="1400" b="0" i="0" u="sng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Jabłka myjemy, osuszamy, oprószamy cynamonem i wkładamy </a:t>
            </a:r>
            <a:b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Calibri" pitchFamily="34" charset="0"/>
                <a:cs typeface="Times New Roman" pitchFamily="18" charset="0"/>
              </a:rPr>
              <a:t>do piekarnika na 20-30 minut, gdzie pieczemy je w temperaturze 180°C.</a:t>
            </a:r>
            <a:endParaRPr kumimoji="0" lang="pl-PL" sz="1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4413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326" r="8333"/>
          <a:stretch>
            <a:fillRect/>
          </a:stretch>
        </p:blipFill>
        <p:spPr bwMode="auto">
          <a:xfrm>
            <a:off x="4714876" y="857232"/>
            <a:ext cx="4143404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C:\Users\Anna\Desktop\IMG_20220329_1345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2214578" cy="242411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214282" y="2857496"/>
            <a:ext cx="3460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  <a:latin typeface="Segoe Script" pitchFamily="66" charset="0"/>
              </a:rPr>
              <a:t>Marcelinka</a:t>
            </a:r>
            <a:endParaRPr lang="pl-PL" sz="3200" dirty="0">
              <a:solidFill>
                <a:srgbClr val="FF0000"/>
              </a:solidFill>
              <a:latin typeface="Segoe Script" pitchFamily="66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28926" y="285728"/>
            <a:ext cx="4214842" cy="33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RATATOUILLE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1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Składniki:</a:t>
            </a:r>
            <a:endParaRPr kumimoji="0" lang="pl-PL" altLang="zh-CN" sz="1050" b="0" i="0" u="sng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- dwie małe cukinie</a:t>
            </a: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dwie papryki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(mogą być różnokolorowe)</a:t>
            </a: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- kilka pomidorów</a:t>
            </a: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- jedna mała cebula</a:t>
            </a: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- trzy ząbki czosnku</a:t>
            </a: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- oliwa z oliwek – kilka łyżek</a:t>
            </a: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- tymianek i mieszanka ziół prowansalskich</a:t>
            </a:r>
            <a:endParaRPr kumimoji="0" lang="pl-PL" altLang="zh-CN" sz="105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- sól i pieprz do smaku</a:t>
            </a:r>
            <a:endParaRPr kumimoji="0" lang="pl-PL" altLang="zh-CN" sz="2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20" y="3643314"/>
            <a:ext cx="857256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600" b="1" i="0" u="sng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Przygotowanie: </a:t>
            </a:r>
            <a:endParaRPr kumimoji="0" lang="pl-PL" altLang="zh-CN" sz="1000" b="0" i="0" u="sng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Wszystkie warzywa pokrój w niezbyt dużą kostkę. Pomidory najlepiej wcześniej sparzyć i obrać ze skóry, a następnie pozbawić gniazd nasiennych. Opcjonalnie można obrać ze skóry również cukinię. </a:t>
            </a:r>
            <a:br>
              <a:rPr kumimoji="0" lang="pl-PL" altLang="zh-CN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</a:br>
            <a:r>
              <a:rPr lang="pl-PL" altLang="zh-CN" sz="1000" dirty="0">
                <a:solidFill>
                  <a:srgbClr val="FFC000"/>
                </a:solidFill>
                <a:ea typeface="NSimSun" pitchFamily="49" charset="-122"/>
                <a:cs typeface="Arial" pitchFamily="34" charset="0"/>
              </a:rPr>
              <a:t> </a:t>
            </a:r>
            <a:r>
              <a:rPr kumimoji="0" lang="pl-PL" altLang="zh-CN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W garnku o grubym dnie rozgrzej oliwę i podsmaż po kolei warzywa zaczynając od najtwardszego. Najpierw w garnku ląduje papryka. Po kilku minutach dodaj cebulę i czosnek</a:t>
            </a:r>
            <a:r>
              <a:rPr lang="pl-PL" altLang="zh-CN" sz="1600" dirty="0">
                <a:solidFill>
                  <a:srgbClr val="FFC000"/>
                </a:solidFill>
                <a:ea typeface="NSimSun" pitchFamily="49" charset="-122"/>
                <a:cs typeface="Arial" pitchFamily="34" charset="0"/>
              </a:rPr>
              <a:t>.</a:t>
            </a:r>
            <a:r>
              <a:rPr kumimoji="0" lang="pl-PL" altLang="zh-CN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 Kiedy cebula się zeszkli, dodaj cukinię i pomidory. W tym samym momencie dodaj też przyprawy, czyli dwie łyżki ziół prowansalskich i łyżeczkę tymianku, a także sól i pieprz.</a:t>
            </a:r>
            <a:endParaRPr kumimoji="0" lang="pl-PL" altLang="zh-CN" sz="10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Wymieszaj wszystko dokładnie, przykryj garnek i duś </a:t>
            </a:r>
            <a:r>
              <a:rPr kumimoji="0" lang="pl-PL" altLang="zh-CN" sz="1600" b="0" i="0" u="none" strike="noStrike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ratatouille</a:t>
            </a:r>
            <a:r>
              <a:rPr kumimoji="0" lang="pl-PL" altLang="zh-CN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 na wolnym ogniu przez 15-20 minut do czasu aż wszystkie warzywa będą miękkie. W razie potrzeby doprawiaj w trakcie aż do uzyskania pożądanego smaku.</a:t>
            </a:r>
            <a:r>
              <a:rPr lang="pl-PL" altLang="zh-CN" sz="1000" dirty="0">
                <a:solidFill>
                  <a:srgbClr val="FFC000"/>
                </a:solidFill>
                <a:ea typeface="NSimSun" pitchFamily="49" charset="-122"/>
                <a:cs typeface="Arial" pitchFamily="34" charset="0"/>
              </a:rPr>
              <a:t> </a:t>
            </a:r>
            <a:r>
              <a:rPr kumimoji="0" lang="pl-PL" altLang="zh-CN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ea typeface="NSimSun" pitchFamily="49" charset="-122"/>
                <a:cs typeface="Arial" pitchFamily="34" charset="0"/>
              </a:rPr>
              <a:t>Staraj się nie dopuścić do tego, aby warzywa się rozleciały – najlepsze są leciutko twardawe i chrupiące.</a:t>
            </a:r>
            <a:endParaRPr kumimoji="0" lang="pl-PL" altLang="zh-CN" sz="2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cs typeface="Arial" pitchFamily="34" charset="0"/>
            </a:endParaRPr>
          </a:p>
        </p:txBody>
      </p:sp>
      <p:pic>
        <p:nvPicPr>
          <p:cNvPr id="8" name="Obraz 7" descr="C:\Users\Anna\Desktop\Marcelinka -przepis\IMG_20220407_154851_1.jpg"/>
          <p:cNvPicPr/>
          <p:nvPr/>
        </p:nvPicPr>
        <p:blipFill>
          <a:blip r:embed="rId4" cstate="print"/>
          <a:srcRect l="2479" t="20347" r="4628" b="21836"/>
          <a:stretch>
            <a:fillRect/>
          </a:stretch>
        </p:blipFill>
        <p:spPr bwMode="auto">
          <a:xfrm>
            <a:off x="5643570" y="214290"/>
            <a:ext cx="3214710" cy="2734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woce i warzywa ułożone na desk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32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500034" y="1928801"/>
            <a:ext cx="72866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Zdrowe </a:t>
            </a:r>
          </a:p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drugie śniadanie</a:t>
            </a:r>
          </a:p>
          <a:p>
            <a:pPr algn="ctr"/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ctr"/>
            <a:r>
              <a:rPr lang="pl-PL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w klasie 1 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28885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" name="Obraz 2" descr="C:\Users\Anna\Desktop\Marcelinka -przepis\IMG_20220407_144620_1.jpg"/>
          <p:cNvPicPr/>
          <p:nvPr/>
        </p:nvPicPr>
        <p:blipFill>
          <a:blip r:embed="rId3"/>
          <a:srcRect l="16692" t="6553" r="-3"/>
          <a:stretch>
            <a:fillRect/>
          </a:stretch>
        </p:blipFill>
        <p:spPr bwMode="auto">
          <a:xfrm>
            <a:off x="214282" y="2000240"/>
            <a:ext cx="3643338" cy="464344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Obraz 3" descr="C:\Users\Anna\Desktop\Marcelinka -przepis\IMG_20220407_150649_1.jpg"/>
          <p:cNvPicPr/>
          <p:nvPr/>
        </p:nvPicPr>
        <p:blipFill>
          <a:blip r:embed="rId4"/>
          <a:srcRect b="16258"/>
          <a:stretch>
            <a:fillRect/>
          </a:stretch>
        </p:blipFill>
        <p:spPr bwMode="auto">
          <a:xfrm>
            <a:off x="2571736" y="357166"/>
            <a:ext cx="4000528" cy="435771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" name="Obraz 4" descr="C:\Users\Anna\Desktop\Marcelinka -przepis\IMG_20220407_150641_1.jpg"/>
          <p:cNvPicPr/>
          <p:nvPr/>
        </p:nvPicPr>
        <p:blipFill>
          <a:blip r:embed="rId5" cstate="print"/>
          <a:srcRect t="13158" r="3117" b="8690"/>
          <a:stretch>
            <a:fillRect/>
          </a:stretch>
        </p:blipFill>
        <p:spPr bwMode="auto">
          <a:xfrm>
            <a:off x="6072198" y="2357430"/>
            <a:ext cx="2786082" cy="321471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 rot="20963527">
            <a:off x="4106390" y="5856366"/>
            <a:ext cx="450059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66" charset="0"/>
              </a:rPr>
              <a:t>SMACZNEGO!</a:t>
            </a:r>
          </a:p>
        </p:txBody>
      </p:sp>
      <p:pic>
        <p:nvPicPr>
          <p:cNvPr id="2050" name="Picture 2" descr="C:\Users\Anna\Desktop\78nZ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28604"/>
            <a:ext cx="2214578" cy="1769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erce z warzyw i owoców"/>
          <p:cNvPicPr/>
          <p:nvPr/>
        </p:nvPicPr>
        <p:blipFill>
          <a:blip r:embed="rId2"/>
          <a:srcRect l="5608" r="6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571604" y="1714488"/>
            <a:ext cx="614366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Serdecznie Dziękujemy Rodzicom za pomoc! </a:t>
            </a:r>
          </a:p>
        </p:txBody>
      </p:sp>
      <p:pic>
        <p:nvPicPr>
          <p:cNvPr id="34818" name="Picture 2" descr="serca : Suwalski Ośrodek Kultur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071810"/>
            <a:ext cx="2908699" cy="2530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12691" r="684"/>
          <a:stretch>
            <a:fillRect/>
          </a:stretch>
        </p:blipFill>
        <p:spPr bwMode="auto">
          <a:xfrm>
            <a:off x="0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5" name="Picture 3" descr="C:\Users\Anna\Desktop\7 kwietnia - Światowy Dzień Zdrowia -czwartek\zdjęcia ze śniadania\20220407_0855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072362" cy="555904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Index of /obrazki/gif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1643050"/>
            <a:ext cx="658250" cy="708885"/>
          </a:xfrm>
          <a:prstGeom prst="rect">
            <a:avLst/>
          </a:prstGeom>
          <a:noFill/>
        </p:spPr>
      </p:pic>
      <p:pic>
        <p:nvPicPr>
          <p:cNvPr id="3084" name="Picture 12" descr="clip art food pyramid - Clip Art Librar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2214554"/>
            <a:ext cx="857256" cy="1144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6211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" name="Obraz 2" descr="C:\Users\Anna\Desktop\7 kwietnia - Światowy Dzień Zdrowia -czwartek\zdjęcia ze śniadania\20220407_0824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215370" cy="478634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POMIDOR – krakowskim targie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643314"/>
            <a:ext cx="857256" cy="660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10140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Obraz 3" descr="C:\Users\Anna\Desktop\7 kwietnia - Światowy Dzień Zdrowia -czwartek\zdjęcia ze śniadania\20220407_082427.jpg"/>
          <p:cNvPicPr/>
          <p:nvPr/>
        </p:nvPicPr>
        <p:blipFill>
          <a:blip r:embed="rId3" cstate="print"/>
          <a:srcRect t="3030"/>
          <a:stretch>
            <a:fillRect/>
          </a:stretch>
        </p:blipFill>
        <p:spPr bwMode="auto">
          <a:xfrm>
            <a:off x="571472" y="785794"/>
            <a:ext cx="8143932" cy="492922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KOLOROWE DNI CZAS START | Szkoła Podstawowa nr 1 w Swarzędzu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57290" y="3729587"/>
            <a:ext cx="1071570" cy="1147211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2786050" y="214290"/>
            <a:ext cx="3169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Smacznego!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7242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Obraz 3" descr="C:\Users\Anna\Desktop\7 kwietnia - Światowy Dzień Zdrowia -czwartek\zdjęcia ze śniadania\20220407_082533.jpg"/>
          <p:cNvPicPr/>
          <p:nvPr/>
        </p:nvPicPr>
        <p:blipFill>
          <a:blip r:embed="rId3" cstate="print"/>
          <a:srcRect l="14591" t="6376" r="14291" b="4688"/>
          <a:stretch>
            <a:fillRect/>
          </a:stretch>
        </p:blipFill>
        <p:spPr bwMode="auto">
          <a:xfrm rot="16200000">
            <a:off x="178596" y="392885"/>
            <a:ext cx="1928825" cy="228601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7 kwietnia - Światowy Dzień Zdrowia -czwartek\zdjęcia ze śniadania\20220407_0825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14290"/>
            <a:ext cx="2928958" cy="271464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7 kwietnia - Światowy Dzień Zdrowia -czwartek\zdjęcia ze śniadania\20220407_082622.jpg"/>
          <p:cNvPicPr/>
          <p:nvPr/>
        </p:nvPicPr>
        <p:blipFill>
          <a:blip r:embed="rId5" cstate="print"/>
          <a:srcRect l="6604" t="4688" r="7537" b="6249"/>
          <a:stretch>
            <a:fillRect/>
          </a:stretch>
        </p:blipFill>
        <p:spPr bwMode="auto">
          <a:xfrm>
            <a:off x="5429256" y="857232"/>
            <a:ext cx="1928826" cy="192882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7 kwietnia - Światowy Dzień Zdrowia -czwartek\zdjęcia ze śniadania\20220407_082638.jpg"/>
          <p:cNvPicPr/>
          <p:nvPr/>
        </p:nvPicPr>
        <p:blipFill>
          <a:blip r:embed="rId6" cstate="print"/>
          <a:srcRect t="13948" b="2837"/>
          <a:stretch>
            <a:fillRect/>
          </a:stretch>
        </p:blipFill>
        <p:spPr bwMode="auto">
          <a:xfrm>
            <a:off x="2285984" y="3143248"/>
            <a:ext cx="3857652" cy="235745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7 kwietnia - Światowy Dzień Zdrowia -czwartek\zdjęcia ze śniadania\20220407_082847.jpg"/>
          <p:cNvPicPr/>
          <p:nvPr/>
        </p:nvPicPr>
        <p:blipFill>
          <a:blip r:embed="rId7" cstate="print"/>
          <a:srcRect t="6684" r="10744" b="8226"/>
          <a:stretch>
            <a:fillRect/>
          </a:stretch>
        </p:blipFill>
        <p:spPr bwMode="auto">
          <a:xfrm>
            <a:off x="6238156" y="3286124"/>
            <a:ext cx="2905844" cy="18573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7 kwietnia - Światowy Dzień Zdrowia -czwartek\zdjęcia ze śniadania\20220407_082518.jpg"/>
          <p:cNvPicPr/>
          <p:nvPr/>
        </p:nvPicPr>
        <p:blipFill>
          <a:blip r:embed="rId8" cstate="print"/>
          <a:srcRect l="5619" t="7207" r="9891" b="2252"/>
          <a:stretch>
            <a:fillRect/>
          </a:stretch>
        </p:blipFill>
        <p:spPr bwMode="auto">
          <a:xfrm rot="16200000">
            <a:off x="7108033" y="821529"/>
            <a:ext cx="2357454" cy="171448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C:\Users\Anna\Desktop\7 kwietnia - Światowy Dzień Zdrowia -czwartek\zdjęcia ze śniadania\20220407_082541.jpg"/>
          <p:cNvPicPr/>
          <p:nvPr/>
        </p:nvPicPr>
        <p:blipFill>
          <a:blip r:embed="rId9" cstate="print"/>
          <a:srcRect l="11734" t="1476" r="11459"/>
          <a:stretch>
            <a:fillRect/>
          </a:stretch>
        </p:blipFill>
        <p:spPr bwMode="auto">
          <a:xfrm>
            <a:off x="0" y="2786058"/>
            <a:ext cx="2097240" cy="240982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6211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" name="Obraz 2" descr="C:\Users\Anna\Desktop\7 kwietnia - Światowy Dzień Zdrowia -czwartek\zdjęcia ze śniadania\20220407_082723.jpg"/>
          <p:cNvPicPr/>
          <p:nvPr/>
        </p:nvPicPr>
        <p:blipFill>
          <a:blip r:embed="rId3" cstate="print">
            <a:lum contrast="10000"/>
          </a:blip>
          <a:srcRect l="6942" t="2203" r="9587"/>
          <a:stretch>
            <a:fillRect/>
          </a:stretch>
        </p:blipFill>
        <p:spPr bwMode="auto">
          <a:xfrm rot="16200000">
            <a:off x="-35751" y="607199"/>
            <a:ext cx="2500330" cy="200026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7 kwietnia - Światowy Dzień Zdrowia -czwartek\zdjęcia ze śniadania\20220407_082715.jpg"/>
          <p:cNvPicPr/>
          <p:nvPr/>
        </p:nvPicPr>
        <p:blipFill>
          <a:blip r:embed="rId4" cstate="print"/>
          <a:srcRect l="7480" r="6299"/>
          <a:stretch>
            <a:fillRect/>
          </a:stretch>
        </p:blipFill>
        <p:spPr bwMode="auto">
          <a:xfrm>
            <a:off x="3143240" y="3357562"/>
            <a:ext cx="2786082" cy="242889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7 kwietnia - Światowy Dzień Zdrowia -czwartek\zdjęcia ze śniadania\20220407_082736.jpg"/>
          <p:cNvPicPr/>
          <p:nvPr/>
        </p:nvPicPr>
        <p:blipFill>
          <a:blip r:embed="rId5" cstate="print"/>
          <a:srcRect l="11201" t="4935" r="13286" b="4278"/>
          <a:stretch>
            <a:fillRect/>
          </a:stretch>
        </p:blipFill>
        <p:spPr bwMode="auto">
          <a:xfrm>
            <a:off x="4500562" y="357166"/>
            <a:ext cx="1928826" cy="2643206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7 kwietnia - Światowy Dzień Zdrowia -czwartek\zdjęcia ze śniadania\20220407_082757.jpg"/>
          <p:cNvPicPr/>
          <p:nvPr/>
        </p:nvPicPr>
        <p:blipFill>
          <a:blip r:embed="rId6" cstate="print"/>
          <a:srcRect t="4405" r="10248"/>
          <a:stretch>
            <a:fillRect/>
          </a:stretch>
        </p:blipFill>
        <p:spPr bwMode="auto">
          <a:xfrm rot="5400000">
            <a:off x="6250793" y="2964653"/>
            <a:ext cx="2500330" cy="285752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7 kwietnia - Światowy Dzień Zdrowia -czwartek\zdjęcia ze śniadania\20220407_082704.jpg"/>
          <p:cNvPicPr/>
          <p:nvPr/>
        </p:nvPicPr>
        <p:blipFill>
          <a:blip r:embed="rId7" cstate="print"/>
          <a:srcRect t="6828" r="1488" b="16079"/>
          <a:stretch>
            <a:fillRect/>
          </a:stretch>
        </p:blipFill>
        <p:spPr bwMode="auto">
          <a:xfrm>
            <a:off x="214282" y="3214686"/>
            <a:ext cx="2786082" cy="207170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7 kwietnia - Światowy Dzień Zdrowia -czwartek\zdjęcia ze śniadania\20220407_08282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412063" y="374493"/>
            <a:ext cx="2714644" cy="239423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7 kwietnia - Światowy Dzień Zdrowia -czwartek\zdjęcia ze śniadania\20220407_08265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1961654" y="610058"/>
            <a:ext cx="2863238" cy="207170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9303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Obraz 4" descr="C:\Users\Anna\Desktop\7 kwietnia - Światowy Dzień Zdrowia -czwartek\zdjęcia ze śniadania\20220407_083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643438" cy="341541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 descr="Szczęśliwe Dzieci Z Warzywami. Uśmiechnięte Dziewczyny I Chłopcy Tańczą Z  Dużymi Warzywami Dzieci Bawiące Się Humanizowanymi Przek Ilustracja Wektor  - Ilustracja złożonej z żywienioniowy, chłopiec: 21588090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0"/>
            <a:ext cx="4357718" cy="1359064"/>
          </a:xfrm>
          <a:prstGeom prst="rect">
            <a:avLst/>
          </a:prstGeom>
          <a:noFill/>
        </p:spPr>
      </p:pic>
      <p:pic>
        <p:nvPicPr>
          <p:cNvPr id="6" name="Obraz 5" descr="C:\Users\Anna\Desktop\7 kwietnia - Światowy Dzień Zdrowia -czwartek\2. klasa 1 A 20220407_08304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428736"/>
            <a:ext cx="4429124" cy="342902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drowe Jedzenie Tło. Studio Fotografii Z Różnych Owoców Na Białym  Drewnianym Stole. Produktu W Wysokiej Rozdzielczości. Zdjęcia Royalty Free,  Obrazki, Obrazy Oraz Fotografia Seryjna. Image 54088765."/>
          <p:cNvPicPr>
            <a:picLocks noChangeAspect="1" noChangeArrowheads="1"/>
          </p:cNvPicPr>
          <p:nvPr/>
        </p:nvPicPr>
        <p:blipFill>
          <a:blip r:embed="rId2"/>
          <a:srcRect t="6211"/>
          <a:stretch>
            <a:fillRect/>
          </a:stretch>
        </p:blipFill>
        <p:spPr bwMode="auto">
          <a:xfrm flipV="1">
            <a:off x="-19027" y="0"/>
            <a:ext cx="9163027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" name="Obraz 2" descr="C:\Users\Anna\Desktop\7 kwietnia - Światowy Dzień Zdrowia -czwartek\zdjęcia ze śniadania\20220407_083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8215370" cy="5429288"/>
          </a:xfrm>
          <a:prstGeom prst="rect">
            <a:avLst/>
          </a:prstGeom>
          <a:ln w="127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Index of /obrazki/gif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642918"/>
            <a:ext cx="729688" cy="785818"/>
          </a:xfrm>
          <a:prstGeom prst="rect">
            <a:avLst/>
          </a:prstGeom>
          <a:noFill/>
        </p:spPr>
      </p:pic>
      <p:pic>
        <p:nvPicPr>
          <p:cNvPr id="6" name="Picture 12" descr="clip art food pyramid - Clip Art Librar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1978">
            <a:off x="5049420" y="984465"/>
            <a:ext cx="647346" cy="864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415</Words>
  <Application>Microsoft Office PowerPoint</Application>
  <PresentationFormat>Pokaz na ekranie (4:3)</PresentationFormat>
  <Paragraphs>65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Arial Rounded MT Bold</vt:lpstr>
      <vt:lpstr>Calibri</vt:lpstr>
      <vt:lpstr>Comic Sans MS</vt:lpstr>
      <vt:lpstr>Segoe Script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Anna</dc:creator>
  <cp:lastModifiedBy>jklaser.pl Janusz Kochanowicz jklaser.pl Janusz Kochanowicz</cp:lastModifiedBy>
  <cp:revision>69</cp:revision>
  <dcterms:created xsi:type="dcterms:W3CDTF">2022-04-09T05:44:14Z</dcterms:created>
  <dcterms:modified xsi:type="dcterms:W3CDTF">2022-04-14T05:30:49Z</dcterms:modified>
</cp:coreProperties>
</file>