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54" autoAdjust="0"/>
  </p:normalViewPr>
  <p:slideViewPr>
    <p:cSldViewPr snapToGrid="0">
      <p:cViewPr varScale="1">
        <p:scale>
          <a:sx n="80" d="100"/>
          <a:sy n="80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19:07:25.1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19:07:27.03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4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23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9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4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3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1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9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8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5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4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1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3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5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2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0C8BF6C-43D1-432E-87AF-6974058F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6687"/>
            <a:ext cx="8596668" cy="68436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Constantia" panose="02030602050306030303" pitchFamily="18" charset="0"/>
              </a:rPr>
              <a:t>Boże Narodzenie 2020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9FE4A52-7A9C-4FCF-81FB-D8099C4A0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98" y="845947"/>
            <a:ext cx="3585266" cy="4990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95EB9D4-CE97-4A9A-B944-B8A00905E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3738" y="1407063"/>
            <a:ext cx="5969192" cy="4984552"/>
          </a:xfrm>
        </p:spPr>
        <p:txBody>
          <a:bodyPr>
            <a:noAutofit/>
          </a:bodyPr>
          <a:lstStyle/>
          <a:p>
            <a:r>
              <a:rPr lang="pl-PL" sz="2300" i="1" dirty="0">
                <a:latin typeface="Constantia" panose="02030602050306030303" pitchFamily="18" charset="0"/>
              </a:rPr>
              <a:t>Boże Narodzenie zbliża się wielkimi krokami! </a:t>
            </a:r>
          </a:p>
          <a:p>
            <a:r>
              <a:rPr lang="pl-PL" sz="2300" i="1" dirty="0">
                <a:latin typeface="Constantia" panose="02030602050306030303" pitchFamily="18" charset="0"/>
              </a:rPr>
              <a:t>Warto w tym szczególnym czasie pamiętać o swoich bliskich. </a:t>
            </a:r>
          </a:p>
          <a:p>
            <a:r>
              <a:rPr lang="pl-PL" sz="2300" i="1" dirty="0">
                <a:latin typeface="Constantia" panose="02030602050306030303" pitchFamily="18" charset="0"/>
              </a:rPr>
              <a:t>Jedną z tradycji bożonarodzeniowych jest wysyłanie kartek z życzeniami, które trafiają do naszej rodziny i znajomych. </a:t>
            </a:r>
          </a:p>
          <a:p>
            <a:r>
              <a:rPr lang="pl-PL" sz="2300" i="1" dirty="0">
                <a:latin typeface="Constantia" panose="02030602050306030303" pitchFamily="18" charset="0"/>
              </a:rPr>
              <a:t>Na tę okazję uczniowie klasy 1 i 2 przygotowali przepiękne, własnoręcznie wykonane kartki świąteczne. </a:t>
            </a:r>
          </a:p>
          <a:p>
            <a:r>
              <a:rPr lang="pl-PL" sz="2300" i="1" dirty="0">
                <a:latin typeface="Constantia" panose="02030602050306030303" pitchFamily="18" charset="0"/>
              </a:rPr>
              <a:t> Listę najpiękniejszych życzeń na Boże Narodzenie.</a:t>
            </a:r>
          </a:p>
        </p:txBody>
      </p:sp>
      <p:pic>
        <p:nvPicPr>
          <p:cNvPr id="16" name="Lulajze Jezuniu-Kolęda">
            <a:hlinkClick r:id="" action="ppaction://media"/>
            <a:extLst>
              <a:ext uri="{FF2B5EF4-FFF2-40B4-BE49-F238E27FC236}">
                <a16:creationId xmlns:a16="http://schemas.microsoft.com/office/drawing/2014/main" id="{D40AADD4-B4FD-4B1F-A1D4-8E1513E60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0" end="8246.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938" y="541147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9DDC148-FC39-4A7F-A447-389AA0874F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2" y="780690"/>
            <a:ext cx="3905071" cy="5296619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C4FF54-92C1-4237-83E5-3D8744E3B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500333"/>
            <a:ext cx="3001992" cy="655607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Oliwia Ch. kl.2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281A455F-0CF4-4306-85D7-6645183965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3557"/>
            <a:ext cx="3797700" cy="5024110"/>
          </a:xfrm>
        </p:spPr>
      </p:pic>
    </p:spTree>
    <p:extLst>
      <p:ext uri="{BB962C8B-B14F-4D97-AF65-F5344CB8AC3E}">
        <p14:creationId xmlns:p14="http://schemas.microsoft.com/office/powerpoint/2010/main" val="41990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1C23C93-8C77-4CD5-9055-0D660F3E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6" y="404784"/>
            <a:ext cx="4185622" cy="823044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Maksymilian kl. 2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879F041-DE0A-4CE4-B82B-B1D0F5AEC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" y="1537296"/>
            <a:ext cx="3157268" cy="421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F3C3C98-CB48-4D8B-8AFC-990AB26FE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1368" y="586596"/>
            <a:ext cx="4412633" cy="641233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Krystian kl. 2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A1374E7-C3D2-4631-8883-C7F462158A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0195477" y="5573624"/>
            <a:ext cx="1784684" cy="1079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0A89CC0-9430-4EC0-A700-181CFC618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9" y="1537295"/>
            <a:ext cx="2791326" cy="421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2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4DF9273-FFB3-4261-A5C5-0B5660568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500332"/>
            <a:ext cx="4185623" cy="638355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Izabela kl. 2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FDDF474-8D05-44C9-95AB-984EAE8FE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3790" y="3525251"/>
            <a:ext cx="2583278" cy="1660637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2A129B5-6D71-42FF-B49F-B3B6A8973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1367" y="224287"/>
            <a:ext cx="3925624" cy="914400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Oliwia M. kl. 2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120A04C3-5C76-43CD-9243-043F6A0ABC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0594" y="2350435"/>
            <a:ext cx="2583278" cy="1660638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B23AB18-DCD2-4606-9339-7DE4F8611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68" y="1404778"/>
            <a:ext cx="3925624" cy="489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28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F9FC3BA-C6C6-46E8-B0FF-8AE03FC29A9A}"/>
              </a:ext>
            </a:extLst>
          </p:cNvPr>
          <p:cNvSpPr txBox="1"/>
          <p:nvPr/>
        </p:nvSpPr>
        <p:spPr>
          <a:xfrm>
            <a:off x="1966823" y="336430"/>
            <a:ext cx="6590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i="1" dirty="0">
                <a:latin typeface="Constantia" panose="02030602050306030303" pitchFamily="18" charset="0"/>
              </a:rPr>
              <a:t>            Tajemnica Bożego Narodzenia</a:t>
            </a:r>
          </a:p>
          <a:p>
            <a:pPr algn="just"/>
            <a:r>
              <a:rPr lang="pl-PL" sz="2400" i="1" dirty="0">
                <a:latin typeface="Constantia" panose="02030602050306030303" pitchFamily="18" charset="0"/>
              </a:rPr>
              <a:t>niech wzbogaci łaską, napełni pokojem i radością,</a:t>
            </a:r>
          </a:p>
          <a:p>
            <a:pPr algn="just"/>
            <a:r>
              <a:rPr lang="pl-PL" sz="2400" i="1" dirty="0">
                <a:latin typeface="Constantia" panose="02030602050306030303" pitchFamily="18" charset="0"/>
              </a:rPr>
              <a:t>             a blaskiem swym niech oświeca</a:t>
            </a:r>
          </a:p>
          <a:p>
            <a:pPr algn="just"/>
            <a:r>
              <a:rPr lang="pl-PL" sz="2400" i="1" dirty="0">
                <a:latin typeface="Constantia" panose="02030602050306030303" pitchFamily="18" charset="0"/>
              </a:rPr>
              <a:t>wszystkie dni nadchodzącego Nowego Roku.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486B1C-63C3-4658-8C81-00A4BF89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99" y="2081236"/>
            <a:ext cx="5943228" cy="4019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07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12F04D-7B6B-4878-9993-94644AFF3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H="1" flipV="1">
            <a:off x="1104181" y="966157"/>
            <a:ext cx="4054415" cy="4787661"/>
          </a:xfrm>
        </p:spPr>
        <p:txBody>
          <a:bodyPr>
            <a:normAutofit lnSpcReduction="10000"/>
          </a:bodyPr>
          <a:lstStyle/>
          <a:p>
            <a:pPr algn="l" fontAlgn="base"/>
            <a:r>
              <a:rPr lang="pl-PL" sz="2200" i="1" dirty="0">
                <a:solidFill>
                  <a:srgbClr val="231F20"/>
                </a:solidFill>
                <a:effectLst/>
                <a:latin typeface="Constantia" panose="02030602050306030303" pitchFamily="18" charset="0"/>
              </a:rPr>
              <a:t>Życzymy Wam zdrowych, pogodnych Świąt Bożego Narodzenia.</a:t>
            </a:r>
          </a:p>
          <a:p>
            <a:pPr algn="l" fontAlgn="base"/>
            <a:r>
              <a:rPr lang="pl-PL" sz="2200" i="1" dirty="0">
                <a:solidFill>
                  <a:srgbClr val="231F20"/>
                </a:solidFill>
                <a:effectLst/>
                <a:latin typeface="Constantia" panose="02030602050306030303" pitchFamily="18" charset="0"/>
              </a:rPr>
              <a:t>Niech ten czas spędzony w gronie najbliższych napełni Wasze serca spokojem                    i radością.</a:t>
            </a:r>
          </a:p>
          <a:p>
            <a:pPr algn="l" fontAlgn="base"/>
            <a:r>
              <a:rPr lang="pl-PL" sz="2200" i="1" dirty="0">
                <a:solidFill>
                  <a:srgbClr val="231F20"/>
                </a:solidFill>
                <a:effectLst/>
                <a:latin typeface="Constantia" panose="02030602050306030303" pitchFamily="18" charset="0"/>
              </a:rPr>
              <a:t>Niech błogosławieństwo Bożego Dzieciątka towarzyszy Wam przez całe Wasze życie,               a szczere i najpiękniejsze Bożonarodzeniowe życzenia spełniają się w każdym momencie.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8FA5BF-941F-4CC1-A777-A080F17B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96" y="485087"/>
            <a:ext cx="4209081" cy="58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8BA8A70-A0AE-486C-81B7-F67A724EA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0" y="792330"/>
            <a:ext cx="4037162" cy="537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681BE10-5DBB-4149-AC90-22CAC277D77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8" y="1422084"/>
            <a:ext cx="5063616" cy="379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32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6504B11-E6D1-4377-AF5F-FDCC833CC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02" y="673981"/>
            <a:ext cx="3920037" cy="5871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69CC4DC-19F0-4C66-91C1-6E0C0C59C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31" y="673982"/>
            <a:ext cx="4008106" cy="5871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53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6AAB865-5EB3-4522-9E8E-FC4393D5A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6" y="635314"/>
            <a:ext cx="4118622" cy="5587372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751BC5E2-06E9-4E82-BA75-9EA5AF1A34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8126" y="856002"/>
            <a:ext cx="4055655" cy="5407540"/>
          </a:xfrm>
        </p:spPr>
      </p:pic>
    </p:spTree>
    <p:extLst>
      <p:ext uri="{BB962C8B-B14F-4D97-AF65-F5344CB8AC3E}">
        <p14:creationId xmlns:p14="http://schemas.microsoft.com/office/powerpoint/2010/main" val="8362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1392149-1392-414D-B3AE-34D6A3A384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0" y="969682"/>
            <a:ext cx="3137504" cy="408539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F774DFE-1B8B-49A7-AAAF-235A69646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88" y="2533787"/>
            <a:ext cx="2996738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5468A41-288A-4318-BC0B-517CF9A95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884" y="969682"/>
            <a:ext cx="3293365" cy="40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2134314-1499-4A96-8BDF-B267165F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" y="532435"/>
            <a:ext cx="4037163" cy="579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A7500C-73B6-46D9-8B5B-29055CB8E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83" y="532435"/>
            <a:ext cx="3889093" cy="579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91BFBB8E-FDBA-48E1-AEA3-AC41E53940E4}"/>
                  </a:ext>
                </a:extLst>
              </p14:cNvPr>
              <p14:cNvContentPartPr/>
              <p14:nvPr/>
            </p14:nvContentPartPr>
            <p14:xfrm>
              <a:off x="8660255" y="5865473"/>
              <a:ext cx="360" cy="36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91BFBB8E-FDBA-48E1-AEA3-AC41E53940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1615" y="58564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4AEBA103-050D-4FD8-B48C-6D8E267853A1}"/>
                  </a:ext>
                </a:extLst>
              </p14:cNvPr>
              <p14:cNvContentPartPr/>
              <p14:nvPr/>
            </p14:nvContentPartPr>
            <p14:xfrm>
              <a:off x="8660255" y="5761793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4AEBA103-050D-4FD8-B48C-6D8E267853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1615" y="575279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68795C9F-4430-4652-9D79-BB0FF6EB0B68}"/>
              </a:ext>
            </a:extLst>
          </p:cNvPr>
          <p:cNvSpPr txBox="1"/>
          <p:nvPr/>
        </p:nvSpPr>
        <p:spPr>
          <a:xfrm flipH="1">
            <a:off x="5735583" y="532434"/>
            <a:ext cx="239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onstantia" panose="02030602050306030303" pitchFamily="18" charset="0"/>
              </a:rPr>
              <a:t>Szymon kl.1</a:t>
            </a:r>
          </a:p>
        </p:txBody>
      </p:sp>
    </p:spTree>
    <p:extLst>
      <p:ext uri="{BB962C8B-B14F-4D97-AF65-F5344CB8AC3E}">
        <p14:creationId xmlns:p14="http://schemas.microsoft.com/office/powerpoint/2010/main" val="2567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B2A49E-55D2-4426-A122-0913BEC1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681" y="5848710"/>
            <a:ext cx="4757466" cy="414068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Natalia kl. 2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53C5CB7-E208-4BB6-9612-5A6E09E5D6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5" y="562346"/>
            <a:ext cx="3801960" cy="5096515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0344642-86AD-41D3-B3B0-EE5600647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3167" y="562346"/>
            <a:ext cx="4245233" cy="758335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Julia kl.2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BC04A6C3-FB19-4159-9C01-9FECFF126D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2848"/>
            <a:ext cx="3619953" cy="4892806"/>
          </a:xfrm>
        </p:spPr>
      </p:pic>
    </p:spTree>
    <p:extLst>
      <p:ext uri="{BB962C8B-B14F-4D97-AF65-F5344CB8AC3E}">
        <p14:creationId xmlns:p14="http://schemas.microsoft.com/office/powerpoint/2010/main" val="254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CF01DD-701B-469C-B283-4AA507DA8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868696" y="638355"/>
            <a:ext cx="4775635" cy="517585"/>
          </a:xfrm>
        </p:spPr>
        <p:txBody>
          <a:bodyPr/>
          <a:lstStyle/>
          <a:p>
            <a:pPr algn="ctr"/>
            <a:r>
              <a:rPr lang="pl-PL" b="1" dirty="0">
                <a:latin typeface="Constantia" panose="02030602050306030303" pitchFamily="18" charset="0"/>
              </a:rPr>
              <a:t>Sebastian kl. 2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495F467-E1B0-4FDD-9BD9-F3384E8BC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29" y="1519691"/>
            <a:ext cx="3722606" cy="4678389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5E1628-19CD-4946-9D9C-D5CAB184E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4164" y="638354"/>
            <a:ext cx="3588590" cy="517585"/>
          </a:xfrm>
        </p:spPr>
        <p:txBody>
          <a:bodyPr/>
          <a:lstStyle/>
          <a:p>
            <a:pPr algn="ctr"/>
            <a:r>
              <a:rPr lang="pl-PL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Dawid kl. 2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F5D388A1-78F8-49B6-A44F-0F9D3C6E0D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4" y="1541257"/>
            <a:ext cx="3722606" cy="4678388"/>
          </a:xfrm>
        </p:spPr>
      </p:pic>
    </p:spTree>
    <p:extLst>
      <p:ext uri="{BB962C8B-B14F-4D97-AF65-F5344CB8AC3E}">
        <p14:creationId xmlns:p14="http://schemas.microsoft.com/office/powerpoint/2010/main" val="9925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eń u gór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</TotalTime>
  <Words>177</Words>
  <Application>Microsoft Office PowerPoint</Application>
  <PresentationFormat>Panoramiczny</PresentationFormat>
  <Paragraphs>23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Constantia</vt:lpstr>
      <vt:lpstr>Trebuchet MS</vt:lpstr>
      <vt:lpstr>Wingdings 3</vt:lpstr>
      <vt:lpstr>Faseta</vt:lpstr>
      <vt:lpstr>Boże Narodzenie 2020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Maria Puzio</cp:lastModifiedBy>
  <cp:revision>24</cp:revision>
  <dcterms:created xsi:type="dcterms:W3CDTF">2020-12-06T21:51:59Z</dcterms:created>
  <dcterms:modified xsi:type="dcterms:W3CDTF">2020-12-18T16:50:03Z</dcterms:modified>
</cp:coreProperties>
</file>