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57" r:id="rId4"/>
    <p:sldId id="258" r:id="rId5"/>
    <p:sldId id="259" r:id="rId6"/>
    <p:sldId id="261" r:id="rId7"/>
  </p:sldIdLst>
  <p:sldSz cx="10872788" cy="8101013"/>
  <p:notesSz cx="6797675" cy="9928225"/>
  <p:defaultTextStyle>
    <a:defPPr>
      <a:defRPr lang="sk-SK"/>
    </a:defPPr>
    <a:lvl1pPr marL="0" algn="l" defTabSz="108416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2082" algn="l" defTabSz="108416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4165" algn="l" defTabSz="108416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26247" algn="l" defTabSz="108416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68329" algn="l" defTabSz="108416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10412" algn="l" defTabSz="108416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52494" algn="l" defTabSz="108416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794576" algn="l" defTabSz="108416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36659" algn="l" defTabSz="108416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FF"/>
    <a:srgbClr val="FFFFFF"/>
    <a:srgbClr val="FFFF99"/>
    <a:srgbClr val="990000"/>
    <a:srgbClr val="FFFF66"/>
    <a:srgbClr val="FF9933"/>
    <a:srgbClr val="003300"/>
    <a:srgbClr val="CC33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8" autoAdjust="0"/>
    <p:restoredTop sz="94660"/>
  </p:normalViewPr>
  <p:slideViewPr>
    <p:cSldViewPr>
      <p:cViewPr>
        <p:scale>
          <a:sx n="100" d="100"/>
          <a:sy n="100" d="100"/>
        </p:scale>
        <p:origin x="-442" y="-58"/>
      </p:cViewPr>
      <p:guideLst>
        <p:guide orient="horz" pos="255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1"/>
          </a:xfrm>
          <a:prstGeom prst="rect">
            <a:avLst/>
          </a:prstGeom>
        </p:spPr>
        <p:txBody>
          <a:bodyPr vert="horz" lIns="91411" tIns="45706" rIns="91411" bIns="45706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411"/>
          </a:xfrm>
          <a:prstGeom prst="rect">
            <a:avLst/>
          </a:prstGeom>
        </p:spPr>
        <p:txBody>
          <a:bodyPr vert="horz" lIns="91411" tIns="45706" rIns="91411" bIns="45706" rtlCol="0"/>
          <a:lstStyle>
            <a:lvl1pPr algn="r">
              <a:defRPr sz="1200"/>
            </a:lvl1pPr>
          </a:lstStyle>
          <a:p>
            <a:fld id="{6948EFA3-0000-4D07-9595-25F6408EAEE7}" type="datetimeFigureOut">
              <a:rPr lang="sk-SK" smtClean="0"/>
              <a:t>20.02.2021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44538"/>
            <a:ext cx="4997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1" tIns="45706" rIns="91411" bIns="45706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11" tIns="45706" rIns="91411" bIns="45706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6411"/>
          </a:xfrm>
          <a:prstGeom prst="rect">
            <a:avLst/>
          </a:prstGeom>
        </p:spPr>
        <p:txBody>
          <a:bodyPr vert="horz" lIns="91411" tIns="45706" rIns="91411" bIns="45706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59" cy="496411"/>
          </a:xfrm>
          <a:prstGeom prst="rect">
            <a:avLst/>
          </a:prstGeom>
        </p:spPr>
        <p:txBody>
          <a:bodyPr vert="horz" lIns="91411" tIns="45706" rIns="91411" bIns="45706" rtlCol="0" anchor="b"/>
          <a:lstStyle>
            <a:lvl1pPr algn="r">
              <a:defRPr sz="1200"/>
            </a:lvl1pPr>
          </a:lstStyle>
          <a:p>
            <a:fld id="{DC3534F2-C642-462A-9C47-3C1D3F2AD1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1515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8947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4736" algn="l" defTabSz="98947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89472" algn="l" defTabSz="98947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84208" algn="l" defTabSz="98947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78944" algn="l" defTabSz="98947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73681" algn="l" defTabSz="98947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68417" algn="l" defTabSz="98947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63153" algn="l" defTabSz="98947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57889" algn="l" defTabSz="98947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534F2-C642-462A-9C47-3C1D3F2AD153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2487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534F2-C642-462A-9C47-3C1D3F2AD153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2487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534F2-C642-462A-9C47-3C1D3F2AD153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2487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5461" y="2516567"/>
            <a:ext cx="9241869" cy="1736467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30919" y="4590576"/>
            <a:ext cx="7610952" cy="20702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2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4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6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8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0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2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94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6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7882771" y="324418"/>
            <a:ext cx="2446377" cy="6912114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543639" y="324418"/>
            <a:ext cx="7157920" cy="6912114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8876" y="5205652"/>
            <a:ext cx="9241869" cy="1608951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58876" y="3433557"/>
            <a:ext cx="9241869" cy="1772096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208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84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62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683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7104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524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945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336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43641" y="1890238"/>
            <a:ext cx="4802147" cy="5346294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527002" y="1890238"/>
            <a:ext cx="4802147" cy="5346294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20.02.2021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43642" y="1813353"/>
            <a:ext cx="4804036" cy="75571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2082" indent="0">
              <a:buNone/>
              <a:defRPr sz="2400" b="1"/>
            </a:lvl2pPr>
            <a:lvl3pPr marL="1084165" indent="0">
              <a:buNone/>
              <a:defRPr sz="2200" b="1"/>
            </a:lvl3pPr>
            <a:lvl4pPr marL="1626247" indent="0">
              <a:buNone/>
              <a:defRPr sz="1900" b="1"/>
            </a:lvl4pPr>
            <a:lvl5pPr marL="2168329" indent="0">
              <a:buNone/>
              <a:defRPr sz="1900" b="1"/>
            </a:lvl5pPr>
            <a:lvl6pPr marL="2710412" indent="0">
              <a:buNone/>
              <a:defRPr sz="1900" b="1"/>
            </a:lvl6pPr>
            <a:lvl7pPr marL="3252494" indent="0">
              <a:buNone/>
              <a:defRPr sz="1900" b="1"/>
            </a:lvl7pPr>
            <a:lvl8pPr marL="3794576" indent="0">
              <a:buNone/>
              <a:defRPr sz="1900" b="1"/>
            </a:lvl8pPr>
            <a:lvl9pPr marL="4336659" indent="0">
              <a:buNone/>
              <a:defRPr sz="19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43642" y="2569072"/>
            <a:ext cx="4804036" cy="46674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5523226" y="1813353"/>
            <a:ext cx="4805923" cy="75571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2082" indent="0">
              <a:buNone/>
              <a:defRPr sz="2400" b="1"/>
            </a:lvl2pPr>
            <a:lvl3pPr marL="1084165" indent="0">
              <a:buNone/>
              <a:defRPr sz="2200" b="1"/>
            </a:lvl3pPr>
            <a:lvl4pPr marL="1626247" indent="0">
              <a:buNone/>
              <a:defRPr sz="1900" b="1"/>
            </a:lvl4pPr>
            <a:lvl5pPr marL="2168329" indent="0">
              <a:buNone/>
              <a:defRPr sz="1900" b="1"/>
            </a:lvl5pPr>
            <a:lvl6pPr marL="2710412" indent="0">
              <a:buNone/>
              <a:defRPr sz="1900" b="1"/>
            </a:lvl6pPr>
            <a:lvl7pPr marL="3252494" indent="0">
              <a:buNone/>
              <a:defRPr sz="1900" b="1"/>
            </a:lvl7pPr>
            <a:lvl8pPr marL="3794576" indent="0">
              <a:buNone/>
              <a:defRPr sz="1900" b="1"/>
            </a:lvl8pPr>
            <a:lvl9pPr marL="4336659" indent="0">
              <a:buNone/>
              <a:defRPr sz="19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5523226" y="2569072"/>
            <a:ext cx="4805923" cy="46674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20.02.2021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20.02.2021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20.02.2021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3641" y="322541"/>
            <a:ext cx="3577073" cy="1372672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50958" y="322542"/>
            <a:ext cx="6078191" cy="691399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43641" y="1695213"/>
            <a:ext cx="3577073" cy="5541319"/>
          </a:xfrm>
        </p:spPr>
        <p:txBody>
          <a:bodyPr/>
          <a:lstStyle>
            <a:lvl1pPr marL="0" indent="0">
              <a:buNone/>
              <a:defRPr sz="1600"/>
            </a:lvl1pPr>
            <a:lvl2pPr marL="542082" indent="0">
              <a:buNone/>
              <a:defRPr sz="1400"/>
            </a:lvl2pPr>
            <a:lvl3pPr marL="1084165" indent="0">
              <a:buNone/>
              <a:defRPr sz="1200"/>
            </a:lvl3pPr>
            <a:lvl4pPr marL="1626247" indent="0">
              <a:buNone/>
              <a:defRPr sz="1100"/>
            </a:lvl4pPr>
            <a:lvl5pPr marL="2168329" indent="0">
              <a:buNone/>
              <a:defRPr sz="1100"/>
            </a:lvl5pPr>
            <a:lvl6pPr marL="2710412" indent="0">
              <a:buNone/>
              <a:defRPr sz="1100"/>
            </a:lvl6pPr>
            <a:lvl7pPr marL="3252494" indent="0">
              <a:buNone/>
              <a:defRPr sz="1100"/>
            </a:lvl7pPr>
            <a:lvl8pPr marL="3794576" indent="0">
              <a:buNone/>
              <a:defRPr sz="1100"/>
            </a:lvl8pPr>
            <a:lvl9pPr marL="4336659" indent="0">
              <a:buNone/>
              <a:defRPr sz="11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20.02.2021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1143" y="5670709"/>
            <a:ext cx="6523673" cy="66946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131143" y="723841"/>
            <a:ext cx="6523673" cy="4860608"/>
          </a:xfrm>
        </p:spPr>
        <p:txBody>
          <a:bodyPr/>
          <a:lstStyle>
            <a:lvl1pPr marL="0" indent="0">
              <a:buNone/>
              <a:defRPr sz="3800"/>
            </a:lvl1pPr>
            <a:lvl2pPr marL="542082" indent="0">
              <a:buNone/>
              <a:defRPr sz="3400"/>
            </a:lvl2pPr>
            <a:lvl3pPr marL="1084165" indent="0">
              <a:buNone/>
              <a:defRPr sz="2800"/>
            </a:lvl3pPr>
            <a:lvl4pPr marL="1626247" indent="0">
              <a:buNone/>
              <a:defRPr sz="2400"/>
            </a:lvl4pPr>
            <a:lvl5pPr marL="2168329" indent="0">
              <a:buNone/>
              <a:defRPr sz="2400"/>
            </a:lvl5pPr>
            <a:lvl6pPr marL="2710412" indent="0">
              <a:buNone/>
              <a:defRPr sz="2400"/>
            </a:lvl6pPr>
            <a:lvl7pPr marL="3252494" indent="0">
              <a:buNone/>
              <a:defRPr sz="2400"/>
            </a:lvl7pPr>
            <a:lvl8pPr marL="3794576" indent="0">
              <a:buNone/>
              <a:defRPr sz="2400"/>
            </a:lvl8pPr>
            <a:lvl9pPr marL="4336659" indent="0">
              <a:buNone/>
              <a:defRPr sz="24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131143" y="6340170"/>
            <a:ext cx="6523673" cy="950743"/>
          </a:xfrm>
        </p:spPr>
        <p:txBody>
          <a:bodyPr/>
          <a:lstStyle>
            <a:lvl1pPr marL="0" indent="0">
              <a:buNone/>
              <a:defRPr sz="1600"/>
            </a:lvl1pPr>
            <a:lvl2pPr marL="542082" indent="0">
              <a:buNone/>
              <a:defRPr sz="1400"/>
            </a:lvl2pPr>
            <a:lvl3pPr marL="1084165" indent="0">
              <a:buNone/>
              <a:defRPr sz="1200"/>
            </a:lvl3pPr>
            <a:lvl4pPr marL="1626247" indent="0">
              <a:buNone/>
              <a:defRPr sz="1100"/>
            </a:lvl4pPr>
            <a:lvl5pPr marL="2168329" indent="0">
              <a:buNone/>
              <a:defRPr sz="1100"/>
            </a:lvl5pPr>
            <a:lvl6pPr marL="2710412" indent="0">
              <a:buNone/>
              <a:defRPr sz="1100"/>
            </a:lvl6pPr>
            <a:lvl7pPr marL="3252494" indent="0">
              <a:buNone/>
              <a:defRPr sz="1100"/>
            </a:lvl7pPr>
            <a:lvl8pPr marL="3794576" indent="0">
              <a:buNone/>
              <a:defRPr sz="1100"/>
            </a:lvl8pPr>
            <a:lvl9pPr marL="4336659" indent="0">
              <a:buNone/>
              <a:defRPr sz="11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20.02.2021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543640" y="324415"/>
            <a:ext cx="9785509" cy="1350170"/>
          </a:xfrm>
          <a:prstGeom prst="rect">
            <a:avLst/>
          </a:prstGeom>
        </p:spPr>
        <p:txBody>
          <a:bodyPr vert="horz" lIns="108417" tIns="54208" rIns="108417" bIns="54208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43640" y="1890238"/>
            <a:ext cx="9785509" cy="5346294"/>
          </a:xfrm>
          <a:prstGeom prst="rect">
            <a:avLst/>
          </a:prstGeom>
        </p:spPr>
        <p:txBody>
          <a:bodyPr vert="horz" lIns="108417" tIns="54208" rIns="108417" bIns="54208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543641" y="7508439"/>
            <a:ext cx="2536984" cy="431304"/>
          </a:xfrm>
          <a:prstGeom prst="rect">
            <a:avLst/>
          </a:prstGeom>
        </p:spPr>
        <p:txBody>
          <a:bodyPr vert="horz" lIns="108417" tIns="54208" rIns="108417" bIns="5420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t>20.02.2021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714871" y="7508439"/>
            <a:ext cx="3443049" cy="431304"/>
          </a:xfrm>
          <a:prstGeom prst="rect">
            <a:avLst/>
          </a:prstGeom>
        </p:spPr>
        <p:txBody>
          <a:bodyPr vert="horz" lIns="108417" tIns="54208" rIns="108417" bIns="5420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7792165" y="7508439"/>
            <a:ext cx="2536984" cy="431304"/>
          </a:xfrm>
          <a:prstGeom prst="rect">
            <a:avLst/>
          </a:prstGeom>
        </p:spPr>
        <p:txBody>
          <a:bodyPr vert="horz" lIns="108417" tIns="54208" rIns="108417" bIns="5420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4165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562" indent="-406562" algn="l" defTabSz="1084165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0884" indent="-338801" algn="l" defTabSz="1084165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55206" indent="-271041" algn="l" defTabSz="108416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97288" indent="-271041" algn="l" defTabSz="108416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370" indent="-271041" algn="l" defTabSz="1084165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1453" indent="-271041" algn="l" defTabSz="108416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23535" indent="-271041" algn="l" defTabSz="108416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65617" indent="-271041" algn="l" defTabSz="108416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07700" indent="-271041" algn="l" defTabSz="108416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108416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2082" algn="l" defTabSz="108416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165" algn="l" defTabSz="108416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26247" algn="l" defTabSz="108416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68329" algn="l" defTabSz="108416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0412" algn="l" defTabSz="108416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52494" algn="l" defTabSz="108416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94576" algn="l" defTabSz="108416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6659" algn="l" defTabSz="108416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2" y="0"/>
            <a:ext cx="10624145" cy="817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04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23"/>
          <a:stretch/>
        </p:blipFill>
        <p:spPr bwMode="auto">
          <a:xfrm>
            <a:off x="1025069" y="3114402"/>
            <a:ext cx="939091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ál 4"/>
          <p:cNvSpPr/>
          <p:nvPr/>
        </p:nvSpPr>
        <p:spPr>
          <a:xfrm>
            <a:off x="6123638" y="6498778"/>
            <a:ext cx="2088232" cy="864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ovacia šípka 6"/>
          <p:cNvCxnSpPr/>
          <p:nvPr/>
        </p:nvCxnSpPr>
        <p:spPr>
          <a:xfrm>
            <a:off x="4500290" y="2898378"/>
            <a:ext cx="2160240" cy="3456384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 flipH="1">
            <a:off x="1619970" y="2538338"/>
            <a:ext cx="2520280" cy="1368152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ál 17"/>
          <p:cNvSpPr/>
          <p:nvPr/>
        </p:nvSpPr>
        <p:spPr>
          <a:xfrm>
            <a:off x="827882" y="3690466"/>
            <a:ext cx="1080120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 w="28575">
                <a:solidFill>
                  <a:schemeClr val="tx1"/>
                </a:solidFill>
              </a:ln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09" y="115614"/>
            <a:ext cx="10875963" cy="29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709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ál 17"/>
          <p:cNvSpPr/>
          <p:nvPr/>
        </p:nvSpPr>
        <p:spPr>
          <a:xfrm>
            <a:off x="815624" y="1962274"/>
            <a:ext cx="1080120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 w="28575">
                <a:solidFill>
                  <a:schemeClr val="tx1"/>
                </a:solidFill>
              </a:ln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3" y="1149171"/>
            <a:ext cx="10551581" cy="5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ál 4"/>
          <p:cNvSpPr/>
          <p:nvPr/>
        </p:nvSpPr>
        <p:spPr>
          <a:xfrm>
            <a:off x="2772098" y="3906490"/>
            <a:ext cx="2088232" cy="864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ovacia šípka 6"/>
          <p:cNvCxnSpPr/>
          <p:nvPr/>
        </p:nvCxnSpPr>
        <p:spPr>
          <a:xfrm>
            <a:off x="2844106" y="571475"/>
            <a:ext cx="576064" cy="3295441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>
            <a:off x="2844106" y="561687"/>
            <a:ext cx="2808312" cy="3365485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ál 11"/>
          <p:cNvSpPr/>
          <p:nvPr/>
        </p:nvSpPr>
        <p:spPr>
          <a:xfrm>
            <a:off x="5004346" y="3876704"/>
            <a:ext cx="2088232" cy="864096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" t="12659" r="7995"/>
          <a:stretch/>
        </p:blipFill>
        <p:spPr bwMode="auto">
          <a:xfrm>
            <a:off x="327659" y="68580"/>
            <a:ext cx="10384525" cy="134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567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38" y="1098178"/>
            <a:ext cx="10504783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ál 17"/>
          <p:cNvSpPr/>
          <p:nvPr/>
        </p:nvSpPr>
        <p:spPr>
          <a:xfrm>
            <a:off x="6444506" y="4293284"/>
            <a:ext cx="1296144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 w="28575">
                <a:solidFill>
                  <a:schemeClr val="tx1"/>
                </a:solidFill>
              </a:ln>
            </a:endParaRPr>
          </a:p>
        </p:txBody>
      </p:sp>
      <p:cxnSp>
        <p:nvCxnSpPr>
          <p:cNvPr id="7" name="Rovná spojovacia šípka 6"/>
          <p:cNvCxnSpPr/>
          <p:nvPr/>
        </p:nvCxnSpPr>
        <p:spPr>
          <a:xfrm>
            <a:off x="5093597" y="569297"/>
            <a:ext cx="1782957" cy="3697233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230" y="-117530"/>
            <a:ext cx="687705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380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ál 17"/>
          <p:cNvSpPr/>
          <p:nvPr/>
        </p:nvSpPr>
        <p:spPr>
          <a:xfrm>
            <a:off x="6444506" y="4293284"/>
            <a:ext cx="1296144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 w="28575">
                <a:solidFill>
                  <a:schemeClr val="tx1"/>
                </a:solidFill>
              </a:ln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66" y="1710249"/>
            <a:ext cx="9721080" cy="614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Rovná spojovacia šípka 6"/>
          <p:cNvCxnSpPr/>
          <p:nvPr/>
        </p:nvCxnSpPr>
        <p:spPr>
          <a:xfrm flipH="1">
            <a:off x="5796434" y="522114"/>
            <a:ext cx="4392489" cy="1816097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 flipH="1">
            <a:off x="6084466" y="522114"/>
            <a:ext cx="4320480" cy="2592288"/>
          </a:xfrm>
          <a:prstGeom prst="straightConnector1">
            <a:avLst/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>
            <a:off x="4068242" y="910209"/>
            <a:ext cx="5760640" cy="13400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 flipH="1">
            <a:off x="2844106" y="910209"/>
            <a:ext cx="3763389" cy="6236641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-191720"/>
            <a:ext cx="109378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801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7" y="2610346"/>
            <a:ext cx="5904656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350" y="448320"/>
            <a:ext cx="8461375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750140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34944</TotalTime>
  <Words>3</Words>
  <Application>Microsoft Office PowerPoint</Application>
  <PresentationFormat>Vlastná</PresentationFormat>
  <Paragraphs>3</Paragraphs>
  <Slides>6</Slides>
  <Notes>3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učitel</dc:creator>
  <cp:lastModifiedBy>admin</cp:lastModifiedBy>
  <cp:revision>172</cp:revision>
  <cp:lastPrinted>2014-11-19T17:08:14Z</cp:lastPrinted>
  <dcterms:created xsi:type="dcterms:W3CDTF">2013-10-15T03:01:50Z</dcterms:created>
  <dcterms:modified xsi:type="dcterms:W3CDTF">2021-02-20T11:49:30Z</dcterms:modified>
</cp:coreProperties>
</file>