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0" r:id="rId4"/>
    <p:sldId id="267" r:id="rId5"/>
    <p:sldId id="266" r:id="rId6"/>
    <p:sldId id="265" r:id="rId7"/>
    <p:sldId id="264" r:id="rId8"/>
    <p:sldId id="272" r:id="rId9"/>
    <p:sldId id="270" r:id="rId10"/>
    <p:sldId id="269" r:id="rId11"/>
    <p:sldId id="268" r:id="rId12"/>
    <p:sldId id="278" r:id="rId13"/>
    <p:sldId id="276" r:id="rId14"/>
    <p:sldId id="277" r:id="rId15"/>
    <p:sldId id="262" r:id="rId16"/>
    <p:sldId id="263" r:id="rId17"/>
    <p:sldId id="258" r:id="rId18"/>
    <p:sldId id="273" r:id="rId19"/>
    <p:sldId id="274" r:id="rId20"/>
    <p:sldId id="279" r:id="rId21"/>
    <p:sldId id="275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1F8C-2C4B-4358-A1FC-B6FAF8E4BC65}" type="datetimeFigureOut">
              <a:rPr lang="pl-PL" smtClean="0"/>
              <a:pPr/>
              <a:t>19.04.2022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F6B37-F2AF-41E7-B7B3-98C36B5651F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7.jpe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286380" y="2143116"/>
            <a:ext cx="3571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pl-PL" sz="36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MODUŁ II</a:t>
            </a:r>
            <a:endParaRPr kumimoji="0" lang="pl-PL" sz="11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71934" y="3000372"/>
            <a:ext cx="50720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pl-PL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,,</a:t>
            </a:r>
            <a:r>
              <a:rPr kumimoji="0" lang="pl-PL" sz="36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NAUKOWY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 ZAWRÓT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GŁOWY”</a:t>
            </a:r>
            <a:endParaRPr kumimoji="0" lang="pl-PL" sz="2000" b="1" i="0" u="none" strike="noStrike" spc="50" normalizeH="0" baseline="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00100" y="357166"/>
            <a:ext cx="371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4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9" name="Obraz 8" descr="Plastusiowy pamiętnik - Ceny i opinie - Ceneo.pl"/>
          <p:cNvPicPr/>
          <p:nvPr/>
        </p:nvPicPr>
        <p:blipFill>
          <a:blip r:embed="rId3"/>
          <a:srcRect t="3125" r="1493" b="3125"/>
          <a:stretch>
            <a:fillRect/>
          </a:stretch>
        </p:blipFill>
        <p:spPr bwMode="auto">
          <a:xfrm>
            <a:off x="857224" y="785794"/>
            <a:ext cx="3786214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786314" y="642918"/>
            <a:ext cx="4071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Klasa 1 A</a:t>
            </a:r>
            <a:endParaRPr kumimoji="0" lang="pl-PL" sz="2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481" name="Picture 1" descr="C:\Users\Anna\Desktop\czytaks-153678194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4929198"/>
            <a:ext cx="1109473" cy="133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zdjęcia - moduł II Naukowy zawrót głowy\20220324_1010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8992" cy="257174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zdjęcia - moduł II Naukowy zawrót głowy\20220324_101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0"/>
            <a:ext cx="3429024" cy="239695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324_1002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1" y="0"/>
            <a:ext cx="3500430" cy="271462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324_1002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1942"/>
            <a:ext cx="3857620" cy="278605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324_1002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000504"/>
            <a:ext cx="3857620" cy="285749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324_1003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1928802"/>
            <a:ext cx="4071966" cy="29057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3" name="Picture 1" descr="C:\Users\Anna\Desktop\czyta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9058" y="5273635"/>
            <a:ext cx="1357322" cy="1194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324_1006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215370" cy="614366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11217_1115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8143932" cy="571504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1285852" y="214290"/>
            <a:ext cx="642941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Wirtualne Miasto Zawodów</a:t>
            </a:r>
            <a:endParaRPr lang="pl-PL" sz="3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408_105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4143404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- moduł II Naukowy zawrót głowy\20220408_1054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214842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408_1057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4286280" cy="350043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408_1058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357562"/>
            <a:ext cx="4143404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C:\Users\Anna\Desktop\zdjęcia - moduł II Naukowy zawrót głowy\20220408_1059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8572560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408_104506.jpg"/>
          <p:cNvPicPr/>
          <p:nvPr/>
        </p:nvPicPr>
        <p:blipFill>
          <a:blip r:embed="rId3" cstate="print"/>
          <a:srcRect l="9804" t="2564" r="7842"/>
          <a:stretch>
            <a:fillRect/>
          </a:stretch>
        </p:blipFill>
        <p:spPr bwMode="auto">
          <a:xfrm>
            <a:off x="500034" y="3357562"/>
            <a:ext cx="3714776" cy="350043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- moduł II Naukowy zawrót głowy\20220408_104404.jpg"/>
          <p:cNvPicPr/>
          <p:nvPr/>
        </p:nvPicPr>
        <p:blipFill>
          <a:blip r:embed="rId4" cstate="print"/>
          <a:srcRect l="8697" t="2500" r="8695"/>
          <a:stretch>
            <a:fillRect/>
          </a:stretch>
        </p:blipFill>
        <p:spPr bwMode="auto">
          <a:xfrm>
            <a:off x="6143636" y="0"/>
            <a:ext cx="3000364" cy="32146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408_104331.jpg"/>
          <p:cNvPicPr/>
          <p:nvPr/>
        </p:nvPicPr>
        <p:blipFill>
          <a:blip r:embed="rId5" cstate="print"/>
          <a:srcRect l="9302" r="4651"/>
          <a:stretch>
            <a:fillRect/>
          </a:stretch>
        </p:blipFill>
        <p:spPr bwMode="auto">
          <a:xfrm>
            <a:off x="3214678" y="0"/>
            <a:ext cx="3000396" cy="314324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408_104142.jpg"/>
          <p:cNvPicPr/>
          <p:nvPr/>
        </p:nvPicPr>
        <p:blipFill>
          <a:blip r:embed="rId6" cstate="print"/>
          <a:srcRect l="16565"/>
          <a:stretch>
            <a:fillRect/>
          </a:stretch>
        </p:blipFill>
        <p:spPr bwMode="auto">
          <a:xfrm>
            <a:off x="0" y="0"/>
            <a:ext cx="3214678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408_104543.jpg"/>
          <p:cNvPicPr/>
          <p:nvPr/>
        </p:nvPicPr>
        <p:blipFill>
          <a:blip r:embed="rId7" cstate="print"/>
          <a:srcRect l="7353" t="4081" r="7353"/>
          <a:stretch>
            <a:fillRect/>
          </a:stretch>
        </p:blipFill>
        <p:spPr bwMode="auto">
          <a:xfrm>
            <a:off x="4357686" y="2643182"/>
            <a:ext cx="4286280" cy="421481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408_104656.jpg"/>
          <p:cNvPicPr/>
          <p:nvPr/>
        </p:nvPicPr>
        <p:blipFill>
          <a:blip r:embed="rId3" cstate="print"/>
          <a:srcRect l="7709" r="8507"/>
          <a:stretch>
            <a:fillRect/>
          </a:stretch>
        </p:blipFill>
        <p:spPr bwMode="auto">
          <a:xfrm>
            <a:off x="0" y="0"/>
            <a:ext cx="3000364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- moduł II Naukowy zawrót głowy\20220408_1047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0"/>
            <a:ext cx="3214710" cy="31432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408_104848.jpg"/>
          <p:cNvPicPr/>
          <p:nvPr/>
        </p:nvPicPr>
        <p:blipFill>
          <a:blip r:embed="rId5" cstate="print"/>
          <a:srcRect l="4964" t="3393" r="10853" b="2196"/>
          <a:stretch>
            <a:fillRect/>
          </a:stretch>
        </p:blipFill>
        <p:spPr bwMode="auto">
          <a:xfrm>
            <a:off x="6432042" y="0"/>
            <a:ext cx="2711958" cy="322401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408_104909.jpg"/>
          <p:cNvPicPr/>
          <p:nvPr/>
        </p:nvPicPr>
        <p:blipFill>
          <a:blip r:embed="rId6" cstate="print"/>
          <a:srcRect l="2633" r="13970"/>
          <a:stretch>
            <a:fillRect/>
          </a:stretch>
        </p:blipFill>
        <p:spPr bwMode="auto">
          <a:xfrm>
            <a:off x="1357290" y="3212592"/>
            <a:ext cx="2937200" cy="364540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408_1049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143248"/>
            <a:ext cx="3786214" cy="371475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C:\Users\Anna\Desktop\zdjęcia - moduł II Naukowy zawrót głowy\20220323_110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4214842" cy="335161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323_1137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000528" cy="3429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323_1108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00438"/>
            <a:ext cx="4214842" cy="33575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323_1137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71876"/>
            <a:ext cx="4143404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zdjęcia - moduł II Naukowy zawrót głowy\20220323_113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86182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323_1106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06" y="0"/>
            <a:ext cx="4500594" cy="370800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zdjęcia - moduł II Naukowy zawrót głowy\20220323_1106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928934"/>
            <a:ext cx="6143668" cy="392906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3" name="Picture 1" descr="C:\Users\Anna\Desktop\ksążka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2" y="4286256"/>
            <a:ext cx="1228757" cy="1264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71472" y="1214422"/>
            <a:ext cx="8001056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Był to wspaniale spędzony </a:t>
            </a:r>
            <a:br>
              <a:rPr kumimoji="0" lang="pl-PL" sz="40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pl-PL" sz="40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czas z lekturą.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spc="50" normalizeH="0" baseline="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Pozdrawiamy wszystkich </a:t>
            </a:r>
            <a:r>
              <a:rPr kumimoji="0" lang="pl-PL" sz="4000" b="1" i="0" u="none" strike="noStrike" spc="50" normalizeH="0" baseline="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Czytusiów</a:t>
            </a:r>
            <a:r>
              <a:rPr lang="pl-PL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4000" b="1" i="0" u="none" strike="noStrike" spc="50" normalizeH="0" baseline="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Blog do Colégio Evangélico do CEEDUC: Para 7º ano - Professora Carla Lanz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4357694"/>
            <a:ext cx="2714644" cy="2035984"/>
          </a:xfrm>
          <a:prstGeom prst="rect">
            <a:avLst/>
          </a:prstGeom>
          <a:noFill/>
        </p:spPr>
      </p:pic>
      <p:pic>
        <p:nvPicPr>
          <p:cNvPr id="3073" name="Picture 1" descr="C:\Users\Anna\Desktop\pozdrowienie-emitka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DEAFC"/>
              </a:clrFrom>
              <a:clrTo>
                <a:srgbClr val="FDEA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214686"/>
            <a:ext cx="1009649" cy="965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308_062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plastuś-Julian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143512"/>
            <a:ext cx="135732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nna\Desktop\Plastuś-Maja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636"/>
            <a:ext cx="1214446" cy="8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nna\Desktop\20220308_062405(1).jpg"/>
          <p:cNvPicPr/>
          <p:nvPr/>
        </p:nvPicPr>
        <p:blipFill>
          <a:blip r:embed="rId6" cstate="print">
            <a:lum contrast="10000"/>
          </a:blip>
          <a:srcRect l="5232" t="3070" b="3013"/>
          <a:stretch>
            <a:fillRect/>
          </a:stretch>
        </p:blipFill>
        <p:spPr bwMode="auto">
          <a:xfrm rot="5400000">
            <a:off x="5679289" y="5250669"/>
            <a:ext cx="128588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42910" y="0"/>
          <a:ext cx="4703265" cy="6858000"/>
        </p:xfrm>
        <a:graphic>
          <a:graphicData uri="http://schemas.openxmlformats.org/presentationml/2006/ole">
            <p:oleObj spid="_x0000_s1029" name="Acrobat Document" r:id="rId4" imgW="5667037" imgH="8019809" progId="Acrobat.Document.DC">
              <p:embed/>
            </p:oleObj>
          </a:graphicData>
        </a:graphic>
      </p:graphicFrame>
      <p:pic>
        <p:nvPicPr>
          <p:cNvPr id="1031" name="Picture 7" descr="Plastusiowy Pamiętnik. Przygody Plastusia - ambelucja.pl - księgarnia  literacka - książki dla dziec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96220">
            <a:off x="5140743" y="825177"/>
            <a:ext cx="3318369" cy="4902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714348" y="2071678"/>
            <a:ext cx="7929617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DZIĘKUJEMY RODZICOM </a:t>
            </a:r>
            <a:b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ZA POMOC!</a:t>
            </a:r>
            <a:endParaRPr lang="pl-PL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145" name="Picture 1" descr="C:\Users\Anna\Desktop\hearts-animati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857496"/>
            <a:ext cx="350046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308_0625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2571768" cy="335758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308_062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071678"/>
            <a:ext cx="3786214" cy="478632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308_0625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14290"/>
            <a:ext cx="2000264" cy="283768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308_0625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071810"/>
            <a:ext cx="2214546" cy="328614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308_0625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20" y="214290"/>
            <a:ext cx="4286280" cy="2643206"/>
          </a:xfrm>
          <a:prstGeom prst="rect">
            <a:avLst/>
          </a:prstGeom>
          <a:ln w="31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Gural - znaleziska i wpisy o #gural w Wykop.pl - od wpisu 30133195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70" y="0"/>
            <a:ext cx="2857520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C:\Users\Anna\Desktop\zdjęcia - moduł II Naukowy zawrót głowy\20220211_1006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5214942" cy="350043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zdjęcia - moduł II Naukowy zawrót głowy\20220211_1009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143248"/>
            <a:ext cx="3143272" cy="35004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zdjęcia - moduł II Naukowy zawrót głowy\20220211_1044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0"/>
            <a:ext cx="2643206" cy="34441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211_1007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786058"/>
            <a:ext cx="5000628" cy="385762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djęcia - moduł II Naukowy zawrót głowy\20220211_1009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2714644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211_1009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0"/>
            <a:ext cx="285752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211_1009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0"/>
            <a:ext cx="271464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211_1009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429000"/>
            <a:ext cx="271464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211_1010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143248"/>
            <a:ext cx="3280618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zdjęcia - moduł II Naukowy zawrót głowy\20220211_1010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557746"/>
            <a:ext cx="2786050" cy="330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zdjęcia - moduł II Naukowy zawrót głowy\20220211_100629.jpg"/>
          <p:cNvPicPr/>
          <p:nvPr/>
        </p:nvPicPr>
        <p:blipFill>
          <a:blip r:embed="rId3" cstate="print"/>
          <a:srcRect l="5001" r="9513" b="8865"/>
          <a:stretch>
            <a:fillRect/>
          </a:stretch>
        </p:blipFill>
        <p:spPr bwMode="auto">
          <a:xfrm>
            <a:off x="3214678" y="3786190"/>
            <a:ext cx="3071834" cy="277463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211_1042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14546" cy="328614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211_104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0"/>
            <a:ext cx="2428892" cy="321468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211_1042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2214578" cy="355141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211_1042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0"/>
            <a:ext cx="2357422" cy="31432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zdjęcia - moduł II Naukowy zawrót głowy\20220211_1041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214686"/>
            <a:ext cx="2714612" cy="364331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zdjęcia - moduł II Naukowy zawrót głowy\20220211_10421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3373802"/>
            <a:ext cx="2643206" cy="348419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zdjęcia - moduł II Naukowy zawrót głowy\20220211_104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2857520" cy="3429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211_1045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0"/>
            <a:ext cx="3071834" cy="33575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- moduł II Naukowy zawrót głowy\20220211_1041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0"/>
            <a:ext cx="2786050" cy="33575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211_1041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203" y="3250397"/>
            <a:ext cx="2762797" cy="360760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211_104132.jpg"/>
          <p:cNvPicPr/>
          <p:nvPr/>
        </p:nvPicPr>
        <p:blipFill>
          <a:blip r:embed="rId7" cstate="print"/>
          <a:srcRect t="4255" r="2500"/>
          <a:stretch>
            <a:fillRect/>
          </a:stretch>
        </p:blipFill>
        <p:spPr bwMode="auto">
          <a:xfrm>
            <a:off x="214282" y="3429000"/>
            <a:ext cx="2857520" cy="3429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zdjęcia - moduł II Naukowy zawrót głowy\20220211_10412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286124"/>
            <a:ext cx="3000396" cy="357187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2,857 Male Elementary Teacher Illustrations &amp; Clip Art - i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0"/>
            <a:ext cx="6815201" cy="681520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2714612" y="4357694"/>
            <a:ext cx="35719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ZAWÓD</a:t>
            </a:r>
          </a:p>
          <a:p>
            <a:pPr algn="ctr"/>
            <a:r>
              <a:rPr lang="pl-PL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NAUCZYCIEL</a:t>
            </a:r>
            <a:endParaRPr lang="pl-PL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toomnia.com - Tło do Prezentacji z Delikatnymi Kreska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" y="0"/>
            <a:ext cx="91259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zdjęcia - moduł II Naukowy zawrót głowy\20220324_100527.jpg"/>
          <p:cNvPicPr/>
          <p:nvPr/>
        </p:nvPicPr>
        <p:blipFill>
          <a:blip r:embed="rId3" cstate="print"/>
          <a:srcRect t="2565" r="12616" b="10803"/>
          <a:stretch>
            <a:fillRect/>
          </a:stretch>
        </p:blipFill>
        <p:spPr bwMode="auto">
          <a:xfrm>
            <a:off x="214282" y="0"/>
            <a:ext cx="4357718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- moduł II Naukowy zawrót głowy\20220324_1005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4357686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- moduł II Naukowy zawrót głowy\20220324_100540.jpg"/>
          <p:cNvPicPr/>
          <p:nvPr/>
        </p:nvPicPr>
        <p:blipFill>
          <a:blip r:embed="rId5" cstate="print"/>
          <a:srcRect l="2934" t="1815" r="3175" b="11085"/>
          <a:stretch>
            <a:fillRect/>
          </a:stretch>
        </p:blipFill>
        <p:spPr bwMode="auto">
          <a:xfrm>
            <a:off x="4786282" y="3357562"/>
            <a:ext cx="4357718" cy="328612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- moduł II Naukowy zawrót głowy\20220324_100730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429000"/>
            <a:ext cx="4357718" cy="321471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</Words>
  <Application>Microsoft Office PowerPoint</Application>
  <PresentationFormat>Pokaz na ekranie (4:3)</PresentationFormat>
  <Paragraphs>12</Paragraphs>
  <Slides>21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 pakietu Office</vt:lpstr>
      <vt:lpstr>Acrobat Document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Anna</cp:lastModifiedBy>
  <cp:revision>33</cp:revision>
  <dcterms:created xsi:type="dcterms:W3CDTF">2022-03-23T17:24:32Z</dcterms:created>
  <dcterms:modified xsi:type="dcterms:W3CDTF">2022-04-19T13:17:38Z</dcterms:modified>
</cp:coreProperties>
</file>