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1" r:id="rId3"/>
    <p:sldId id="27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4" r:id="rId12"/>
    <p:sldId id="275" r:id="rId13"/>
    <p:sldId id="276" r:id="rId14"/>
    <p:sldId id="277" r:id="rId15"/>
    <p:sldId id="278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DEFF"/>
    <a:srgbClr val="25C6FF"/>
    <a:srgbClr val="00437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B3263-F55E-4C26-A9CD-70CBDF5E898E}" type="datetimeFigureOut">
              <a:rPr lang="pl-PL" smtClean="0"/>
              <a:pPr/>
              <a:t>19.12.2021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30114-A447-4772-A837-58A05B84356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4.gi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Anna\Desktop\unnamed.png"/>
          <p:cNvPicPr/>
          <p:nvPr/>
        </p:nvPicPr>
        <p:blipFill>
          <a:blip r:embed="rId3">
            <a:lum bright="-10000" contrast="10000"/>
          </a:blip>
          <a:srcRect t="1950" r="4667" b="12256"/>
          <a:stretch>
            <a:fillRect/>
          </a:stretch>
        </p:blipFill>
        <p:spPr bwMode="auto">
          <a:xfrm>
            <a:off x="357158" y="214290"/>
            <a:ext cx="4643470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5072066" y="1928802"/>
            <a:ext cx="3714776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5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Forte" pitchFamily="66" charset="0"/>
                <a:ea typeface="Calibri" pitchFamily="34" charset="0"/>
                <a:cs typeface="Times New Roman" pitchFamily="18" charset="0"/>
              </a:rPr>
              <a:t>KLASA 1 A</a:t>
            </a:r>
          </a:p>
        </p:txBody>
      </p:sp>
      <p:sp>
        <p:nvSpPr>
          <p:cNvPr id="6" name="Prostokąt 5"/>
          <p:cNvSpPr/>
          <p:nvPr/>
        </p:nvSpPr>
        <p:spPr>
          <a:xfrm>
            <a:off x="5214942" y="3244334"/>
            <a:ext cx="364333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2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ea typeface="Calibri" pitchFamily="34" charset="0"/>
                <a:cs typeface="Arial" pitchFamily="34" charset="0"/>
              </a:rPr>
              <a:t>SP Nr 1 im. KEN w Pruchniku</a:t>
            </a:r>
            <a:endParaRPr lang="pl-PL" sz="32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na\Desktop\zdjęcia cd\20211214_1053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3000396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djęcia cd\20211214_11020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85728"/>
            <a:ext cx="242889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cd\20211214_1059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00042"/>
            <a:ext cx="292895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cd\20211214_105936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143248"/>
            <a:ext cx="400052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cd\20211214_11021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143248"/>
            <a:ext cx="428628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Anna\Desktop\zdjęcia cd\20211217_11101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0"/>
            <a:ext cx="528641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Anna\Desktop\Chmura i padający śnie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28604"/>
            <a:ext cx="1381121" cy="2071682"/>
          </a:xfrm>
          <a:prstGeom prst="rect">
            <a:avLst/>
          </a:prstGeom>
          <a:noFill/>
        </p:spPr>
      </p:pic>
      <p:pic>
        <p:nvPicPr>
          <p:cNvPr id="6" name="Picture 4" descr="C:\Users\Anna\Desktop\Chmura i padający śnie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357166"/>
            <a:ext cx="1381121" cy="20716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na\Desktop\I moduł- lekturki\2. zdjęcia\20211214_0917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85728"/>
            <a:ext cx="250033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I moduł- lekturki\2. zdjęcia\20211214_09171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307183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I moduł- lekturki\2. zdjęcia\20211214_0923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14290"/>
            <a:ext cx="2428892" cy="1917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I moduł- lekturki\2. zdjęcia\20211214_092353.jpg"/>
          <p:cNvPicPr/>
          <p:nvPr/>
        </p:nvPicPr>
        <p:blipFill>
          <a:blip r:embed="rId6" cstate="print"/>
          <a:srcRect r="18421"/>
          <a:stretch>
            <a:fillRect/>
          </a:stretch>
        </p:blipFill>
        <p:spPr bwMode="auto">
          <a:xfrm>
            <a:off x="285720" y="2285992"/>
            <a:ext cx="221457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I moduł- lekturki\2. zdjęcia\20211214_092656.jpg"/>
          <p:cNvPicPr/>
          <p:nvPr/>
        </p:nvPicPr>
        <p:blipFill>
          <a:blip r:embed="rId7" cstate="print"/>
          <a:srcRect r="18182"/>
          <a:stretch>
            <a:fillRect/>
          </a:stretch>
        </p:blipFill>
        <p:spPr bwMode="auto">
          <a:xfrm>
            <a:off x="2643174" y="2357430"/>
            <a:ext cx="1928826" cy="185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I moduł- lekturki\2. zdjęcia\20211214_092019.jpg"/>
          <p:cNvPicPr/>
          <p:nvPr/>
        </p:nvPicPr>
        <p:blipFill>
          <a:blip r:embed="rId8" cstate="print"/>
          <a:srcRect t="3846" r="26917"/>
          <a:stretch>
            <a:fillRect/>
          </a:stretch>
        </p:blipFill>
        <p:spPr bwMode="auto">
          <a:xfrm>
            <a:off x="4714876" y="2357430"/>
            <a:ext cx="1928826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I moduł- lekturki\2. zdjęcia\20211214_092837.jpg"/>
          <p:cNvPicPr/>
          <p:nvPr/>
        </p:nvPicPr>
        <p:blipFill>
          <a:blip r:embed="rId9" cstate="print"/>
          <a:srcRect l="28204"/>
          <a:stretch>
            <a:fillRect/>
          </a:stretch>
        </p:blipFill>
        <p:spPr bwMode="auto">
          <a:xfrm>
            <a:off x="214282" y="4500570"/>
            <a:ext cx="200029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C:\Users\Anna\Desktop\I moduł- lekturki\2. zdjęcia\20211214_092616.jpg"/>
          <p:cNvPicPr/>
          <p:nvPr/>
        </p:nvPicPr>
        <p:blipFill>
          <a:blip r:embed="rId10" cstate="print"/>
          <a:srcRect r="27778"/>
          <a:stretch>
            <a:fillRect/>
          </a:stretch>
        </p:blipFill>
        <p:spPr bwMode="auto">
          <a:xfrm>
            <a:off x="4500562" y="4429132"/>
            <a:ext cx="185738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C:\Users\Anna\Desktop\I moduł- lekturki\2. zdjęcia\20211214_091834.jpg"/>
          <p:cNvPicPr/>
          <p:nvPr/>
        </p:nvPicPr>
        <p:blipFill>
          <a:blip r:embed="rId11" cstate="print"/>
          <a:srcRect t="6452" r="21052"/>
          <a:stretch>
            <a:fillRect/>
          </a:stretch>
        </p:blipFill>
        <p:spPr bwMode="auto">
          <a:xfrm>
            <a:off x="6500826" y="4429132"/>
            <a:ext cx="235745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C:\Users\Anna\Desktop\I moduł- lekturki\2. zdjęcia\20211214_091930.jpg"/>
          <p:cNvPicPr/>
          <p:nvPr/>
        </p:nvPicPr>
        <p:blipFill>
          <a:blip r:embed="rId12" cstate="print"/>
          <a:srcRect r="20833"/>
          <a:stretch>
            <a:fillRect/>
          </a:stretch>
        </p:blipFill>
        <p:spPr bwMode="auto">
          <a:xfrm>
            <a:off x="6786578" y="2357430"/>
            <a:ext cx="217171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 descr="C:\Users\Anna\Desktop\I moduł- lekturki\2. zdjęcia\20211214_092920.jpg"/>
          <p:cNvPicPr/>
          <p:nvPr/>
        </p:nvPicPr>
        <p:blipFill>
          <a:blip r:embed="rId13" cstate="print"/>
          <a:srcRect t="236" r="20953"/>
          <a:stretch>
            <a:fillRect/>
          </a:stretch>
        </p:blipFill>
        <p:spPr bwMode="auto">
          <a:xfrm>
            <a:off x="2285984" y="4429132"/>
            <a:ext cx="214314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na\Desktop\I moduł- lekturki\samolot-informat, gazetka -zdjęcia\20211216_100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85728"/>
            <a:ext cx="2621727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I moduł- lekturki\samolot-informat, gazetka -zdjęcia\20211216_1000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14290"/>
            <a:ext cx="242889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I moduł- lekturki\samolot-informat, gazetka -zdjęcia\20211216_1003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4143380"/>
            <a:ext cx="2214578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I moduł- lekturki\samolot-informat, gazetka -zdjęcia\20211216_1007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214290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C:\Users\Anna\Desktop\I moduł- lekturki\samolot-informat, gazetka -zdjęcia\20211216_100831.jpg"/>
          <p:cNvPicPr>
            <a:picLocks noChangeAspect="1" noChangeArrowheads="1"/>
          </p:cNvPicPr>
          <p:nvPr/>
        </p:nvPicPr>
        <p:blipFill>
          <a:blip r:embed="rId7" cstate="print"/>
          <a:srcRect l="15151" t="8696" r="9091"/>
          <a:stretch>
            <a:fillRect/>
          </a:stretch>
        </p:blipFill>
        <p:spPr bwMode="auto">
          <a:xfrm>
            <a:off x="2428860" y="2500306"/>
            <a:ext cx="2098916" cy="1533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C:\Users\Anna\Desktop\I moduł- lekturki\samolot-informat, gazetka -zdjęcia\20211216_1008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285991"/>
            <a:ext cx="2357454" cy="176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6" name="Picture 4" descr="C:\Users\Anna\Desktop\I moduł- lekturki\samolot-informat, gazetka -zdjęcia\20211216_1008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57422" y="4786322"/>
            <a:ext cx="240222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7" name="Picture 5" descr="C:\Users\Anna\Desktop\I moduł- lekturki\samolot-informat, gazetka -zdjęcia\20211216_1006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91559" y="4929198"/>
            <a:ext cx="2438159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C:\Users\Anna\Desktop\I moduł- lekturki\samolot-informat, gazetka -zdjęcia\20211216_100814.jpg"/>
          <p:cNvPicPr/>
          <p:nvPr/>
        </p:nvPicPr>
        <p:blipFill>
          <a:blip r:embed="rId11" cstate="print">
            <a:lum contrast="10000"/>
          </a:blip>
          <a:srcRect/>
          <a:stretch>
            <a:fillRect/>
          </a:stretch>
        </p:blipFill>
        <p:spPr bwMode="auto">
          <a:xfrm>
            <a:off x="214282" y="4000504"/>
            <a:ext cx="242889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 descr="C:\Users\Anna\Desktop\I moduł- lekturki\samolot-informat, gazetka -zdjęcia\20211216_100859.jpg"/>
          <p:cNvPicPr/>
          <p:nvPr/>
        </p:nvPicPr>
        <p:blipFill>
          <a:blip r:embed="rId12" cstate="print"/>
          <a:srcRect l="16021" r="11603"/>
          <a:stretch>
            <a:fillRect/>
          </a:stretch>
        </p:blipFill>
        <p:spPr bwMode="auto">
          <a:xfrm>
            <a:off x="6786578" y="2214554"/>
            <a:ext cx="221457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I moduł- lekturki\samolot-informat, gazetka -zdjęcia\20211216_100908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2844" y="2071678"/>
            <a:ext cx="2500330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142976" y="0"/>
          <a:ext cx="4870326" cy="6858000"/>
        </p:xfrm>
        <a:graphic>
          <a:graphicData uri="http://schemas.openxmlformats.org/presentationml/2006/ole">
            <p:oleObj spid="_x0000_s24579" name="Acrobat Document" r:id="rId4" imgW="5667037" imgH="8019809" progId="Acrobat.Document.DC">
              <p:embed/>
            </p:oleObj>
          </a:graphicData>
        </a:graphic>
      </p:graphicFrame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643042" y="3714752"/>
            <a:ext cx="3929090" cy="1415772"/>
          </a:xfrm>
          <a:prstGeom prst="rect">
            <a:avLst/>
          </a:prstGeom>
          <a:solidFill>
            <a:srgbClr val="81DE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KLASA  1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SP 1 im. KEN w Pruchniku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l-PL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4586" name="Picture 10" descr="Airport &amp;amp; Airlines » Nadia Hote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2976" y="1000108"/>
            <a:ext cx="3181024" cy="1857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42844" y="2571744"/>
            <a:ext cx="478634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DZIĘKUJEMY </a:t>
            </a:r>
          </a:p>
          <a:p>
            <a:pPr algn="ctr"/>
            <a:r>
              <a:rPr lang="pl-PL" sz="4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cs typeface="Arial" pitchFamily="34" charset="0"/>
              </a:rPr>
              <a:t>ZA UWAGĘ !</a:t>
            </a:r>
            <a:endParaRPr lang="pl-PL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Arial" pitchFamily="34" charset="0"/>
            </a:endParaRPr>
          </a:p>
        </p:txBody>
      </p:sp>
      <p:pic>
        <p:nvPicPr>
          <p:cNvPr id="25604" name="Picture 4" descr="Pszczółka Maja - Przedszkole Miejskie nr 1 Bajkowy Świat w Czarnkowie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64" y="642918"/>
            <a:ext cx="5857948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3143248"/>
            <a:ext cx="800105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5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5400" b="1" i="0" u="none" strike="noStrike" spc="50" normalizeH="0" baseline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,,Podróże małe i duże”  </a:t>
            </a:r>
            <a:endParaRPr kumimoji="0" lang="pl-PL" sz="5400" b="1" i="0" u="none" strike="noStrike" spc="50" normalizeH="0" baseline="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500958" y="2643183"/>
            <a:ext cx="1643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48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9224" name="Picture 8" descr="Mille &amp;amp; soeren - Various unsorted clipart | Holiday graphics, Animation,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785926"/>
            <a:ext cx="3670127" cy="2516660"/>
          </a:xfrm>
          <a:prstGeom prst="rect">
            <a:avLst/>
          </a:prstGeom>
          <a:noFill/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 rot="10800000" flipV="1">
            <a:off x="1785918" y="1051172"/>
            <a:ext cx="64294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571604" y="714356"/>
            <a:ext cx="5857916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6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Rounded MT Bold" pitchFamily="34" charset="0"/>
                <a:ea typeface="Calibri" pitchFamily="34" charset="0"/>
                <a:cs typeface="Times New Roman" pitchFamily="18" charset="0"/>
              </a:rPr>
              <a:t>MODUŁ I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00100" y="571480"/>
            <a:ext cx="392909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5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5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785918" y="3571876"/>
            <a:ext cx="635798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66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Forte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571480"/>
            <a:ext cx="9144000" cy="12618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pl-PL" sz="1000" b="1" spc="50" dirty="0" smtClean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6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pl-PL" sz="6600" i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 rot="10800000" flipV="1">
            <a:off x="8001024" y="5023702"/>
            <a:ext cx="2143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4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9" name="Obraz 18" descr="Pilot i ja - Prolib Integr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14290"/>
            <a:ext cx="5214974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Obraz 19" descr="Pilot i ja by Adam Bahdaj"/>
          <p:cNvPicPr/>
          <p:nvPr/>
        </p:nvPicPr>
        <p:blipFill>
          <a:blip r:embed="rId4"/>
          <a:srcRect l="15646" t="1279" r="16427" b="1784"/>
          <a:stretch>
            <a:fillRect/>
          </a:stretch>
        </p:blipFill>
        <p:spPr bwMode="auto">
          <a:xfrm rot="1949657">
            <a:off x="815727" y="897808"/>
            <a:ext cx="2040717" cy="2833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Obraz 20" descr="Pilot i ja. Podróż w nieznane - Adam Bahdaj | Książka w Lubimyczytac.pl -  Opinie, oceny, ceny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9711120">
            <a:off x="811864" y="3337608"/>
            <a:ext cx="2103724" cy="2881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e-gify.pl - gify, animowane gify, gify na bloga!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142852"/>
            <a:ext cx="1809761" cy="10715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C:\Users\Anna\Desktop\zdjęcia cd\20211214_1105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14290"/>
            <a:ext cx="2428892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I moduł- lekturki\2. zdjęcia\20211214_09492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214686"/>
            <a:ext cx="2500330" cy="325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I moduł- lekturki\2. zdjęcia\20211214_0949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3214686"/>
            <a:ext cx="2428892" cy="327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I moduł- lekturki\2. zdjęcia\20211214_095220.jpg"/>
          <p:cNvPicPr/>
          <p:nvPr/>
        </p:nvPicPr>
        <p:blipFill>
          <a:blip r:embed="rId6"/>
          <a:srcRect l="27660" t="-2857"/>
          <a:stretch>
            <a:fillRect/>
          </a:stretch>
        </p:blipFill>
        <p:spPr bwMode="auto">
          <a:xfrm>
            <a:off x="3214678" y="285728"/>
            <a:ext cx="250033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I moduł- lekturki\2. zdjęcia\20211214_0951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500438"/>
            <a:ext cx="2357454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I moduł- lekturki\2. zdjęcia\20211214_095202.jpg"/>
          <p:cNvPicPr/>
          <p:nvPr/>
        </p:nvPicPr>
        <p:blipFill>
          <a:blip r:embed="rId8"/>
          <a:srcRect r="25644"/>
          <a:stretch>
            <a:fillRect/>
          </a:stretch>
        </p:blipFill>
        <p:spPr bwMode="auto">
          <a:xfrm>
            <a:off x="571472" y="357166"/>
            <a:ext cx="2428892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I moduł- lekturki\zdjęcia projektu\20211214_091056.jpg"/>
          <p:cNvPicPr/>
          <p:nvPr/>
        </p:nvPicPr>
        <p:blipFill>
          <a:blip r:embed="rId3" cstate="print"/>
          <a:srcRect t="16438" r="-121"/>
          <a:stretch>
            <a:fillRect/>
          </a:stretch>
        </p:blipFill>
        <p:spPr bwMode="auto">
          <a:xfrm>
            <a:off x="214282" y="3214686"/>
            <a:ext cx="435771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20211214_09112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14686"/>
            <a:ext cx="4286280" cy="302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Anna\Desktop\Chmura i padający śnie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1142984"/>
            <a:ext cx="1381121" cy="2071682"/>
          </a:xfrm>
          <a:prstGeom prst="rect">
            <a:avLst/>
          </a:prstGeom>
          <a:noFill/>
        </p:spPr>
      </p:pic>
      <p:pic>
        <p:nvPicPr>
          <p:cNvPr id="10" name="Picture 4" descr="C:\Users\Anna\Desktop\Chmura i padający śnie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57166"/>
            <a:ext cx="1905000" cy="2857500"/>
          </a:xfrm>
          <a:prstGeom prst="rect">
            <a:avLst/>
          </a:prstGeom>
          <a:noFill/>
        </p:spPr>
      </p:pic>
      <p:pic>
        <p:nvPicPr>
          <p:cNvPr id="11" name="Picture 4" descr="C:\Users\Anna\Desktop\Chmura i padający śnieg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857232"/>
            <a:ext cx="1571636" cy="23574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na\Desktop\I moduł- lekturki\zdjęcia projektu\20211130_1022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64320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I moduł- lekturki\zdjęcia projektu\20211214_0901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290"/>
            <a:ext cx="2643206" cy="205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I moduł- lekturki\zdjęcia projektu\20211214_0859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14290"/>
            <a:ext cx="250033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I moduł- lekturki\zdjęcia projektu\20211214_0900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428868"/>
            <a:ext cx="264320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I moduł- lekturki\zdjęcia projektu\20211214_08593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2357430"/>
            <a:ext cx="2643206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I moduł- lekturki\zdjęcia projektu\20211214_0900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2357430"/>
            <a:ext cx="2571767" cy="200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C:\Users\Anna\Desktop\I moduł- lekturki\zdjęcia projektu\20211214_0859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4500570"/>
            <a:ext cx="2928958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C:\Users\Anna\Desktop\I moduł- lekturki\zdjęcia projektu\20211214_08583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4714884"/>
            <a:ext cx="2730937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 descr="C:\Users\Anna\Desktop\I moduł- lekturki\zdjęcia projektu\20211214_09013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7554" y="4429132"/>
            <a:ext cx="250033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na\Desktop\I moduł- lekturki\2. zdjęcia\20211214_09462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8501122" cy="621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na\Desktop\zdjęcia cd\20211215_0842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14290"/>
            <a:ext cx="2786082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djęcia cd\20211215_0842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92895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cd\20211215_084236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14290"/>
            <a:ext cx="264320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cd\20211216_1045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429132"/>
            <a:ext cx="2935462" cy="220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cd\20211216_1044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214554"/>
            <a:ext cx="2857520" cy="224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cd\20211216_10451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2285992"/>
            <a:ext cx="2867036" cy="20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zdjęcia cd\20211216_10470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4500570"/>
            <a:ext cx="2786082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C:\Users\Anna\Desktop\zdjęcia cd\20211217_111251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5074" y="2285992"/>
            <a:ext cx="2690817" cy="218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C:\Users\Anna\Desktop\zdjęcia cd\20211217_111301.jpg"/>
          <p:cNvPicPr/>
          <p:nvPr/>
        </p:nvPicPr>
        <p:blipFill>
          <a:blip r:embed="rId11" cstate="print"/>
          <a:srcRect t="9251"/>
          <a:stretch>
            <a:fillRect/>
          </a:stretch>
        </p:blipFill>
        <p:spPr bwMode="auto">
          <a:xfrm>
            <a:off x="6143636" y="4500570"/>
            <a:ext cx="280514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na\Desktop\1. CHMURK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na\Desktop\zdjęcia cd\20211216_1106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52"/>
            <a:ext cx="2357454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C:\Users\Anna\Desktop\zdjęcia cd\20211216_1107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14290"/>
            <a:ext cx="2428892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C:\Users\Anna\Desktop\zdjęcia cd\20211216_1057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000240"/>
            <a:ext cx="285752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C:\Users\Anna\Desktop\zdjęcia cd\20211216_1111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4500570"/>
            <a:ext cx="2214578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C:\Users\Anna\Desktop\zdjęcia cd\20211216_111334.jpg"/>
          <p:cNvPicPr/>
          <p:nvPr/>
        </p:nvPicPr>
        <p:blipFill>
          <a:blip r:embed="rId7" cstate="print"/>
          <a:srcRect l="9551" t="4651" r="10674"/>
          <a:stretch>
            <a:fillRect/>
          </a:stretch>
        </p:blipFill>
        <p:spPr bwMode="auto">
          <a:xfrm>
            <a:off x="6357950" y="4357694"/>
            <a:ext cx="2286016" cy="214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C:\Users\Anna\Desktop\zdjęcia cd\20211216_10502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928802"/>
            <a:ext cx="2947990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C:\Users\Anna\Desktop\zdjęcia cd\20211216_10543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2143116"/>
            <a:ext cx="2571768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C:\Users\Anna\Desktop\zdjęcia cd\20211216_10560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72198" y="214290"/>
            <a:ext cx="2500330" cy="1733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 descr="C:\Users\Anna\Desktop\zdjęcia cd\20211216_10522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4357694"/>
            <a:ext cx="3143272" cy="2316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34</Words>
  <Application>Microsoft Office PowerPoint</Application>
  <PresentationFormat>Pokaz na ekranie (4:3)</PresentationFormat>
  <Paragraphs>12</Paragraphs>
  <Slides>15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7" baseType="lpstr">
      <vt:lpstr>Motyw pakietu Office</vt:lpstr>
      <vt:lpstr>Acrobat Document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Anna</dc:creator>
  <cp:lastModifiedBy>Anna</cp:lastModifiedBy>
  <cp:revision>42</cp:revision>
  <dcterms:created xsi:type="dcterms:W3CDTF">2021-12-17T20:53:01Z</dcterms:created>
  <dcterms:modified xsi:type="dcterms:W3CDTF">2021-12-19T20:32:36Z</dcterms:modified>
</cp:coreProperties>
</file>