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4" r:id="rId5"/>
    <p:sldId id="262" r:id="rId6"/>
    <p:sldId id="263" r:id="rId7"/>
    <p:sldId id="264" r:id="rId8"/>
    <p:sldId id="28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723" autoAdjust="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16.05.2021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4500570"/>
            <a:ext cx="8305800" cy="114300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Projekt prozdrowotny</a:t>
            </a:r>
          </a:p>
          <a:p>
            <a:r>
              <a:rPr lang="pl-PL" dirty="0" smtClean="0"/>
              <a:t>realizowany przez uczniów kl. „O”</a:t>
            </a:r>
          </a:p>
          <a:p>
            <a:r>
              <a:rPr lang="pl-PL" dirty="0" smtClean="0"/>
              <a:t>w Szkole Podstawowej w Marcinkowie</a:t>
            </a:r>
          </a:p>
          <a:p>
            <a:r>
              <a:rPr lang="pl-PL" dirty="0" smtClean="0"/>
              <a:t>maj 2021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305800" cy="1981200"/>
          </a:xfrm>
        </p:spPr>
        <p:txBody>
          <a:bodyPr>
            <a:normAutofit/>
          </a:bodyPr>
          <a:lstStyle/>
          <a:p>
            <a:r>
              <a:rPr lang="pl-PL" dirty="0" smtClean="0"/>
              <a:t>Zdrowo jem- więcej wiem!</a:t>
            </a:r>
            <a:br>
              <a:rPr lang="pl-PL" dirty="0" smtClean="0"/>
            </a:br>
            <a:r>
              <a:rPr lang="pl-PL" dirty="0" smtClean="0"/>
              <a:t>etap wiosenny</a:t>
            </a:r>
            <a:endParaRPr lang="pl-PL" dirty="0"/>
          </a:p>
        </p:txBody>
      </p:sp>
      <p:pic>
        <p:nvPicPr>
          <p:cNvPr id="5" name="Obraz 4" descr="3a4481f968a11b267a78fb48bdb754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2469462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Konkurs na rysunek Piramidy </a:t>
            </a:r>
            <a:r>
              <a:rPr lang="pl-PL" dirty="0" smtClean="0"/>
              <a:t>Zdrowia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Symbol zastępczy zawartości 4" descr="piramida zdrowia konkurs.jpg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piramida zdrowia konkurs.jpg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Pracujemy z dużym zaangażowaniem</a:t>
            </a:r>
            <a:endParaRPr lang="pl-PL" dirty="0"/>
          </a:p>
        </p:txBody>
      </p:sp>
      <p:pic>
        <p:nvPicPr>
          <p:cNvPr id="5" name="Symbol zastępczy zawartości 4" descr="Rysunki Piramidy Zdrow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praca nad piramidą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Oto efekty naszej pracy</a:t>
            </a:r>
            <a:endParaRPr lang="pl-PL" dirty="0"/>
          </a:p>
        </p:txBody>
      </p:sp>
      <p:pic>
        <p:nvPicPr>
          <p:cNvPr id="5" name="Symbol zastępczy zawartości 4" descr="piramida zdrowia konkurs.jpg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0381"/>
            <a:ext cx="4059238" cy="4059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piramida zdrowia konkurs.jpg 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Prezentacja własnych prac</a:t>
            </a:r>
            <a:endParaRPr lang="pl-PL" dirty="0"/>
          </a:p>
        </p:txBody>
      </p:sp>
      <p:pic>
        <p:nvPicPr>
          <p:cNvPr id="5" name="Symbol zastępczy zawartości 4" descr="piramida zdrowia konkurs.jpg 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piramida zdrowia konkurs.jpg 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iramida zdrowia konkurs.jpg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830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Zwycięska praca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Zajęcia plastyczne „Magiczny strumień”</a:t>
            </a:r>
            <a:endParaRPr lang="pl-PL" dirty="0"/>
          </a:p>
        </p:txBody>
      </p:sp>
      <p:pic>
        <p:nvPicPr>
          <p:cNvPr id="5" name="Symbol zastępczy zawartości 4" descr="zdrowa woda.jpg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zdrowa woda.jpg 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wykonanych projektów</a:t>
            </a:r>
            <a:endParaRPr lang="pl-PL" dirty="0"/>
          </a:p>
        </p:txBody>
      </p:sp>
      <p:pic>
        <p:nvPicPr>
          <p:cNvPr id="5" name="Symbol zastępczy zawartości 4" descr="zdrowa woda.jpg 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zdrowa woda.jpg 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Eksperyment – przenoszenie wody.</a:t>
            </a:r>
            <a:endParaRPr lang="pl-PL" dirty="0"/>
          </a:p>
        </p:txBody>
      </p:sp>
      <p:pic>
        <p:nvPicPr>
          <p:cNvPr id="5" name="Symbol zastępczy zawartości 4" descr="zdrowa woda.jpg 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Eksperyment - przenoszenie wody.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Pogadanka na  temat  roli</a:t>
            </a:r>
            <a:br>
              <a:rPr lang="pl-PL" dirty="0" smtClean="0"/>
            </a:br>
            <a:r>
              <a:rPr lang="pl-PL" dirty="0" smtClean="0"/>
              <a:t> i znaczenia wody .</a:t>
            </a:r>
            <a:endParaRPr lang="pl-PL" dirty="0"/>
          </a:p>
        </p:txBody>
      </p:sp>
      <p:pic>
        <p:nvPicPr>
          <p:cNvPr id="8" name="Symbol zastępczy zawartości 7" descr="zdrowa wo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Symbol zastępczy zawartości 6" descr="zdrowa woda.jpg 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najlepsze jest do picia? </a:t>
            </a:r>
            <a:r>
              <a:rPr lang="pl-PL" dirty="0" smtClean="0"/>
              <a:t>Dyskusja</a:t>
            </a:r>
            <a:endParaRPr lang="pl-PL" dirty="0"/>
          </a:p>
        </p:txBody>
      </p:sp>
      <p:pic>
        <p:nvPicPr>
          <p:cNvPr id="5" name="Symbol zastępczy zawartości 4" descr="zdrowa woda.jpg 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zdrowa woda.jpg 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Piramida </a:t>
            </a:r>
            <a:r>
              <a:rPr lang="pl-PL" dirty="0" smtClean="0"/>
              <a:t>Zdrowia</a:t>
            </a:r>
            <a:endParaRPr lang="pl-PL" dirty="0"/>
          </a:p>
        </p:txBody>
      </p:sp>
      <p:pic>
        <p:nvPicPr>
          <p:cNvPr id="6" name="Symbol zastępczy zawartości 5" descr="piramida na stronę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4789737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 cukru jest w napojach słodkich?</a:t>
            </a:r>
            <a:endParaRPr lang="pl-PL" dirty="0"/>
          </a:p>
        </p:txBody>
      </p:sp>
      <p:pic>
        <p:nvPicPr>
          <p:cNvPr id="5" name="Symbol zastępczy zawartości 4" descr="zdrowa woda.jpg 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Doświadczenie to uświadomiło dzieciom jak dużo cukru jest w napojach słodkich. Wspólnie doszły do wniosku, że woda jest najlepsza dla organizmu, nie ma cukru, jedynie dobre minerały i mikroelementy.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Wspólna degustacja wody.</a:t>
            </a:r>
            <a:endParaRPr lang="pl-PL" dirty="0"/>
          </a:p>
        </p:txBody>
      </p:sp>
      <p:pic>
        <p:nvPicPr>
          <p:cNvPr id="5" name="Symbol zastępczy zawartości 4" descr="sztuka picia wod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„Żeby zdrowym być, trzeba 2 litry wody pić!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Quiz wiedzy o wodzie</a:t>
            </a:r>
            <a:endParaRPr lang="pl-PL" dirty="0"/>
          </a:p>
        </p:txBody>
      </p:sp>
      <p:pic>
        <p:nvPicPr>
          <p:cNvPr id="6" name="Symbol zastępczy zawartości 5" descr="quiz o wodzie.jpg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Po zajęciach o wodzie, przyszedł czas na sprawdzenie wiedzy na temat wody.</a:t>
            </a:r>
          </a:p>
          <a:p>
            <a:r>
              <a:rPr lang="pl-PL" dirty="0" smtClean="0"/>
              <a:t>Dzieci świetnie sobie poradziły!</a:t>
            </a:r>
          </a:p>
          <a:p>
            <a:r>
              <a:rPr lang="pl-PL" dirty="0" smtClean="0"/>
              <a:t>Emilka, Feliks, Maja, Hania, Oliwia  wykonali zadania na 100%</a:t>
            </a:r>
          </a:p>
          <a:p>
            <a:r>
              <a:rPr lang="pl-PL" dirty="0" smtClean="0"/>
              <a:t>GRATULACJE!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dypl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254776" cy="4691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 zakończonym  projekcie uczniowie otrzymali pamiątkowe dyplomy.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Projekt „Zdrowo jem- więcej wiem” sprawił dzieciom wiele radości i zadowolenia. Dzieci bardzo się </a:t>
            </a:r>
            <a:r>
              <a:rPr lang="pl-PL" dirty="0" smtClean="0"/>
              <a:t>starały, </a:t>
            </a:r>
            <a:r>
              <a:rPr lang="pl-PL" dirty="0" smtClean="0"/>
              <a:t>aby ich prace były jak najlepsze. Włożyły w nie dużo  zaangażowania i pracy. W końcowym efekcie zdobyły wiele umiejętności: wzajemnej współpracy, negocjacji, </a:t>
            </a:r>
            <a:r>
              <a:rPr lang="pl-PL" dirty="0" smtClean="0"/>
              <a:t>porozumienia, </a:t>
            </a:r>
            <a:r>
              <a:rPr lang="pl-PL" dirty="0" smtClean="0"/>
              <a:t>a także posiadły wiedzę na temat zdrowego odżywiania oraz znaczenia wody dla naszego organizmu.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Podsumowanie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Już od najmłodszych lat należy kształtować dobre nawyki żywieniowe. Nasze przedszkolaki wiedzą, jak należy się odżywiać, co jest najlepsze dla naszego organizmu. Mają szeroką wiedzę na temat wody i jej znaczenia. Słodkie napoje, słodkie przekąski nie są dobre, gdyż zawierają zbyt dużo cukru. 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PIJĘ WODĘ – CHCĘ BYĆ ZDROWY!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ZAMIAST JEŚĆ </a:t>
            </a:r>
            <a:r>
              <a:rPr lang="pl-PL" dirty="0" smtClean="0"/>
              <a:t>CHIPSY </a:t>
            </a:r>
            <a:r>
              <a:rPr lang="pl-PL" dirty="0" smtClean="0"/>
              <a:t>I CUKIERECZKI </a:t>
            </a:r>
          </a:p>
          <a:p>
            <a:pPr algn="ctr"/>
            <a:r>
              <a:rPr lang="pl-PL" dirty="0" smtClean="0"/>
              <a:t>MY ZAJADAMY ZDROWE MARCHEWECZKI!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Ogromne podziękowania dla rodziców oraz uczniów, w realizacji projektu.</a:t>
            </a:r>
          </a:p>
          <a:p>
            <a:r>
              <a:rPr lang="pl-PL" dirty="0" smtClean="0"/>
              <a:t>Serdeczne podziękowania dla Pani Dyrektor, za wsparcie i wskazówki do pracy .</a:t>
            </a:r>
          </a:p>
          <a:p>
            <a:endParaRPr lang="pl-PL" dirty="0" smtClean="0"/>
          </a:p>
          <a:p>
            <a:endParaRPr lang="pl-PL" dirty="0" smtClean="0"/>
          </a:p>
          <a:p>
            <a:pPr algn="r"/>
            <a:r>
              <a:rPr lang="pl-PL" dirty="0" smtClean="0"/>
              <a:t>                           wychowawczyni kl. „O”</a:t>
            </a:r>
          </a:p>
          <a:p>
            <a:pPr algn="r"/>
            <a:r>
              <a:rPr lang="pl-PL" dirty="0" smtClean="0"/>
              <a:t>                              Małgorzata Fil</a:t>
            </a:r>
          </a:p>
          <a:p>
            <a:pPr algn="ctr"/>
            <a:r>
              <a:rPr lang="pl-PL" dirty="0" smtClean="0"/>
              <a:t>Marcinkowo maj </a:t>
            </a:r>
            <a:r>
              <a:rPr lang="pl-PL" sz="3600" dirty="0" smtClean="0"/>
              <a:t>2021</a:t>
            </a:r>
            <a:endParaRPr lang="pl-PL" sz="3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Zakończenie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Dzieci na zajęciach przeniosły się w odległy świat starożytnego Egiptu</a:t>
            </a:r>
            <a:endParaRPr lang="pl-PL" dirty="0"/>
          </a:p>
        </p:txBody>
      </p:sp>
      <p:pic>
        <p:nvPicPr>
          <p:cNvPr id="5" name="Symbol zastępczy zawartości 4" descr="Szukamy Egiptu.jpg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Symbol zastępczy zawartości 11" descr="Jesteśmy w wehikule czas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Oglądały film o piramidzie w Gizie oraz ilustracje w książkach.</a:t>
            </a:r>
            <a:endParaRPr lang="pl-PL" dirty="0"/>
          </a:p>
        </p:txBody>
      </p:sp>
      <p:pic>
        <p:nvPicPr>
          <p:cNvPr id="5" name="Symbol zastępczy zawartości 4" descr="oglądamy piramidę w Giz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ilustracje o egipci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Zabawa „Na które piętro pojadę?”</a:t>
            </a:r>
            <a:endParaRPr lang="pl-PL" dirty="0"/>
          </a:p>
        </p:txBody>
      </p:sp>
      <p:pic>
        <p:nvPicPr>
          <p:cNvPr id="7" name="Symbol zastępczy zawartości 6" descr="Zabawa - Na które piętro jadę.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8481" y="2201863"/>
            <a:ext cx="2936037" cy="391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ymbol zastępczy zawartości 7" descr="zabawa na które piętro jadę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01069" y="2201863"/>
            <a:ext cx="2936037" cy="391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Od piramid starożytnych do </a:t>
            </a:r>
            <a:r>
              <a:rPr lang="pl-PL" dirty="0" smtClean="0"/>
              <a:t>Piramidy </a:t>
            </a:r>
            <a:r>
              <a:rPr lang="pl-PL" dirty="0" smtClean="0"/>
              <a:t>Z</a:t>
            </a:r>
            <a:r>
              <a:rPr lang="pl-PL" dirty="0" smtClean="0"/>
              <a:t>drowia </a:t>
            </a:r>
            <a:r>
              <a:rPr lang="pl-PL" dirty="0" smtClean="0"/>
              <a:t>– jeden krok!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 smtClean="0"/>
              <a:t>Poznajemy najlepsze produkty dla zdrowia.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Pogadanka na temat odżywiania uczniów, oraz </a:t>
            </a:r>
            <a:r>
              <a:rPr lang="pl-PL" dirty="0" smtClean="0"/>
              <a:t>Piramidy </a:t>
            </a:r>
            <a:r>
              <a:rPr lang="pl-PL" dirty="0" smtClean="0"/>
              <a:t>Z</a:t>
            </a:r>
            <a:r>
              <a:rPr lang="pl-PL" dirty="0" smtClean="0"/>
              <a:t>drowia</a:t>
            </a:r>
            <a:endParaRPr lang="pl-PL" dirty="0"/>
          </a:p>
        </p:txBody>
      </p:sp>
      <p:pic>
        <p:nvPicPr>
          <p:cNvPr id="5" name="Symbol zastępczy zawartości 4" descr="oglądamy piramidę w Gizie.jpg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643082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piramida na stronę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714620"/>
            <a:ext cx="3595441" cy="2392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Zamiast jeść </a:t>
            </a:r>
            <a:r>
              <a:rPr lang="pl-PL" dirty="0" smtClean="0"/>
              <a:t>chipsy </a:t>
            </a:r>
            <a:r>
              <a:rPr lang="pl-PL" dirty="0" smtClean="0"/>
              <a:t>i cukiereczki, my </a:t>
            </a:r>
            <a:r>
              <a:rPr lang="pl-PL" dirty="0" smtClean="0"/>
              <a:t>wolimy </a:t>
            </a:r>
            <a:r>
              <a:rPr lang="pl-PL" dirty="0" smtClean="0"/>
              <a:t>zdrowe </a:t>
            </a:r>
            <a:r>
              <a:rPr lang="pl-PL" dirty="0" err="1" smtClean="0"/>
              <a:t>marcheweczki</a:t>
            </a:r>
            <a:r>
              <a:rPr lang="pl-PL" dirty="0" smtClean="0"/>
              <a:t> !</a:t>
            </a:r>
            <a:endParaRPr lang="pl-PL" dirty="0"/>
          </a:p>
        </p:txBody>
      </p:sp>
      <p:pic>
        <p:nvPicPr>
          <p:cNvPr id="5" name="Symbol zastępczy zawartości 4" descr="piramida zdrowia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ymbol zastępczy zawartości 7" descr="chrupiemy pyszne marchewk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Wypełnianie  kart pracy na temat zdrowego odżywiania.</a:t>
            </a:r>
            <a:endParaRPr lang="pl-PL" dirty="0"/>
          </a:p>
        </p:txBody>
      </p:sp>
      <p:pic>
        <p:nvPicPr>
          <p:cNvPr id="5" name="Symbol zastępczy zawartości 4" descr="karty pracy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Uczniowie zakreślali na karcie pracy produkty, które powinny jeść codziennie. </a:t>
            </a:r>
          </a:p>
          <a:p>
            <a:r>
              <a:rPr lang="pl-PL" dirty="0" smtClean="0"/>
              <a:t>Po zajęciach doskonale wiedziały, co to za produkty i dlaczego należy je codziennie spożywać.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Budujemy piramidy z klocków!</a:t>
            </a:r>
            <a:endParaRPr lang="pl-PL" dirty="0"/>
          </a:p>
        </p:txBody>
      </p:sp>
      <p:pic>
        <p:nvPicPr>
          <p:cNvPr id="5" name="Symbol zastępczy zawartości 4" descr="piramida z klockó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ymbol zastępczy zawartości 5" descr="piramida zdrowia 1.jpg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649" y="1524000"/>
            <a:ext cx="343034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446</Words>
  <PresentationFormat>Pokaz na ekranie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Papier</vt:lpstr>
      <vt:lpstr>Zdrowo jem- więcej wiem! etap wiosenny</vt:lpstr>
      <vt:lpstr>Piramida Zdrowia</vt:lpstr>
      <vt:lpstr>Dzieci na zajęciach przeniosły się w odległy świat starożytnego Egiptu</vt:lpstr>
      <vt:lpstr>Oglądały film o piramidzie w Gizie oraz ilustracje w książkach.</vt:lpstr>
      <vt:lpstr>Od piramid starożytnych do Piramidy Zdrowia – jeden krok!</vt:lpstr>
      <vt:lpstr>Pogadanka na temat odżywiania uczniów, oraz Piramidy Zdrowia</vt:lpstr>
      <vt:lpstr>Zamiast jeść chipsy i cukiereczki, my wolimy zdrowe marcheweczki !</vt:lpstr>
      <vt:lpstr>Wypełnianie  kart pracy na temat zdrowego odżywiania.</vt:lpstr>
      <vt:lpstr>Budujemy piramidy z klocków!</vt:lpstr>
      <vt:lpstr>Konkurs na rysunek Piramidy Zdrowia.</vt:lpstr>
      <vt:lpstr>Pracujemy z dużym zaangażowaniem</vt:lpstr>
      <vt:lpstr>Oto efekty naszej pracy</vt:lpstr>
      <vt:lpstr>Prezentacja własnych prac</vt:lpstr>
      <vt:lpstr>Zwycięska praca</vt:lpstr>
      <vt:lpstr>Zajęcia plastyczne „Magiczny strumień”</vt:lpstr>
      <vt:lpstr>Prezentacja wykonanych projektów</vt:lpstr>
      <vt:lpstr>Eksperyment – przenoszenie wody.</vt:lpstr>
      <vt:lpstr>Pogadanka na  temat  roli  i znaczenia wody .</vt:lpstr>
      <vt:lpstr>Co najlepsze jest do picia? Dyskusja</vt:lpstr>
      <vt:lpstr>Ile  cukru jest w napojach słodkich?</vt:lpstr>
      <vt:lpstr>Wspólna degustacja wody.</vt:lpstr>
      <vt:lpstr>Quiz wiedzy o wodzie</vt:lpstr>
      <vt:lpstr>Po zakończonym  projekcie uczniowie otrzymali pamiątkowe dyplomy.</vt:lpstr>
      <vt:lpstr>Podsumowanie</vt:lpstr>
      <vt:lpstr>Slajd 25</vt:lpstr>
      <vt:lpstr>Zakończenie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Zdrowo jem- więcej wiem! etap wiosenny</dc:title>
  <dc:creator>DELL</dc:creator>
  <cp:lastModifiedBy>DELL</cp:lastModifiedBy>
  <cp:revision>26</cp:revision>
  <dcterms:created xsi:type="dcterms:W3CDTF">2021-05-13T07:16:56Z</dcterms:created>
  <dcterms:modified xsi:type="dcterms:W3CDTF">2021-05-16T19:45:15Z</dcterms:modified>
</cp:coreProperties>
</file>